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71" r:id="rId2"/>
    <p:sldId id="867" r:id="rId3"/>
    <p:sldId id="869" r:id="rId4"/>
    <p:sldId id="868" r:id="rId5"/>
    <p:sldId id="8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E24D-A7BD-ED0B-6D65-5765C3184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E3F83-EF95-8EC1-6FD3-D9C2D200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5F2CE-CCE0-9180-45D3-D5C5F829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DAD8-A6A9-20BF-A66D-3FD87FF4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E194-4AB0-4E77-8BE0-CD7F0411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5B67-8504-D118-BB57-D23E7553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3E6FD-8D62-1E76-D7C6-ABFFFE220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AAA1-3339-CED4-91C4-A8BBF7CC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E8D0-CF66-BAB2-0672-40A0234F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B8CDC-36EC-813E-0990-B93656D0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0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B8928-8E9E-C3F3-6AA4-7968A8D8B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103BF-767C-7156-D3A7-EFBC1F6D9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2040-EC09-EE1C-C5D3-BBB827CC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F0281-322C-6098-68A2-315EE782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6FC10-87ED-FFC6-2B16-58C012A3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4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4760-3D16-85CF-44CB-A6EBFB1A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F2DD-A604-E295-817F-3A24A846C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9AF6C-AA22-175F-85F0-77826460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766B2-F627-1547-67E6-934D5EAD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5EE0-B287-AF1C-B382-7F7629C9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8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D068-97E0-8333-47F1-A6B48BC3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1908-E0D7-29E2-4197-8AA7FB1E3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9F254-7892-C44B-63B7-D89DF834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28EB-7251-83D3-E442-F0400239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2FCD-703B-D83A-B6BC-3F72ECC3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0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D873-08BC-E96A-9AD2-53DC8770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FACB-242A-D7E7-1D1E-14B68FE4C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80394-1D3E-8CC1-5074-29E039960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79966-3A92-F3A0-0D4F-FFE87B1F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6318-FCB0-1AC4-FCDE-CC3747F2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67841-375D-A9AA-A288-E922878E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2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475E-31A3-AD54-DDBE-98E8BEA1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E32FF-3D77-4CEB-DD3B-5D9E6837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1CF46-F400-BC55-09E5-7F1E6554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C541C-43C6-34BF-288B-4B41F0FC3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D126A-3D54-F509-BF33-9F675EB2F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D6E59-2CE0-7979-DD10-23F1C719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78F03-2580-4D04-43FB-531C2E7B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E003A-F572-1EC0-B1A5-3FCDD66C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1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15A2-CD0A-91DE-D5CF-76E6AB7B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3D93B-3F93-C4CA-BB2A-DC5FEC81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295CF-694D-BEC3-B651-29800039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D685E-E4DE-6B1D-16A1-EA356DC5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6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676EC-86E0-BEB2-7BBB-F38B5911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AB626-52C2-F3B2-FEC4-A1758D5D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D6D3C-275D-7608-A9CD-6ED21B9D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4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0154-6ABD-3742-65BF-5FEE1907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226C-0642-1108-F919-B0AB4735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7DC50-ADA9-BBDA-C153-1CC3BE4A7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117D-A1C6-DE8C-E2B4-2628B53D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0C6C-C05E-D43E-494A-39710E41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05F72-E626-3BF1-4AEB-D37EAC0E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9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E946-8559-F3B6-D329-74ABFC6C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E25B3-D75D-79D7-C364-D749DF8BB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0599-AD00-B1C1-1A85-CAF54614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E2B17-2899-9582-C073-13C636C4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411E-27FD-AE83-F6E2-72BB763F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A3230-E3AF-191C-B10E-63E17E03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8D58B-F3EA-9D5D-702E-4AD915F4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B43A7-E6B8-BFBA-6826-68518692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F24A2-DDBA-DF67-D93E-11D2BEA3A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95B460-2C97-4CE6-87E9-C1AF2B4C086A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4AC7-B542-2605-42C3-B0D6C7DA0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A68E7-A06B-3359-FE13-6CC1C062C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2FA31-27F2-432C-B398-5DA95E5E1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ssexcompass.org.uk/reflect-res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5AADEE-78BD-36C8-6CC1-C9F450CAAAE9}"/>
              </a:ext>
            </a:extLst>
          </p:cNvPr>
          <p:cNvSpPr txBox="1"/>
          <p:nvPr/>
        </p:nvSpPr>
        <p:spPr>
          <a:xfrm>
            <a:off x="666750" y="1169020"/>
            <a:ext cx="10477500" cy="530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SETDAB partnership has worked collaboratively to develop this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toolkit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raise awareness of the link between football and domestic abuse.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aim is to ensure more people understand that incidents can increase during major tournaments and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signpost to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are a voluntary or statutory organisation in Essex, Thurrock or Southend, and share our vision </a:t>
            </a:r>
            <a:r>
              <a:rPr lang="en-GB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“to enable everyone to live a life free from all forms of domestic abuse,”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 encourage you to share this campaign across your channels.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welcome to adapt the content to reflect your own branding and style. However, we ask that all content signposts to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Compass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the Essex-wide domestic abuse helpline.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support monitoring and evaluation, please include the campaign hashtag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#AbuseOffside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your posts.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further information or advice about any of the resources included, please contact:</a:t>
            </a:r>
            <a:b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domestic.abuseessex@essex.gov.uk</a:t>
            </a:r>
          </a:p>
        </p:txBody>
      </p:sp>
      <p:pic>
        <p:nvPicPr>
          <p:cNvPr id="6" name="Picture 2" descr="C:\Users\Val.billings\AppData\Local\Microsoft\Windows\Temporary Internet Files\Content.Outlook\QMHI3ASV\SnipImage.JPG">
            <a:extLst>
              <a:ext uri="{FF2B5EF4-FFF2-40B4-BE49-F238E27FC236}">
                <a16:creationId xmlns:a16="http://schemas.microsoft.com/office/drawing/2014/main" id="{518867D8-B203-E01E-2C23-E7E7634A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26" y="136525"/>
            <a:ext cx="4625398" cy="10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9B7BC-06DD-C47F-5D9B-9FD2E10E40B1}"/>
              </a:ext>
            </a:extLst>
          </p:cNvPr>
          <p:cNvSpPr txBox="1"/>
          <p:nvPr/>
        </p:nvSpPr>
        <p:spPr>
          <a:xfrm>
            <a:off x="666750" y="414762"/>
            <a:ext cx="667131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SETDAB World Cup Communications </a:t>
            </a:r>
            <a:r>
              <a:rPr lang="en-GB" sz="2800" b="1" dirty="0">
                <a:solidFill>
                  <a:srgbClr val="7030A0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71387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26872-B2D5-CC23-987E-22F75C3944C9}"/>
              </a:ext>
            </a:extLst>
          </p:cNvPr>
          <p:cNvSpPr txBox="1"/>
          <p:nvPr/>
        </p:nvSpPr>
        <p:spPr>
          <a:xfrm>
            <a:off x="5600700" y="1003609"/>
            <a:ext cx="6097772" cy="5052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 awareness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Football should never be an excuse for abuse.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 shows domestic abuse rises during major football tournaments, with incidents increasing by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38% when England lose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26% when England play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isn’t just a statistic. It’s a reality for too many people.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you’re worried about someone, or need support yourself, help is available.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Compass is our Domestic Abuse helpline for Essex call 0330 333 7 444 or visit essexcompass.org.uk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</a:t>
            </a:r>
            <a:r>
              <a:rPr lang="en-GB" b="1" dirty="0"/>
              <a:t>AbuseOffside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in a stadium&#10;&#10;AI-generated content may be incorrect.">
            <a:extLst>
              <a:ext uri="{FF2B5EF4-FFF2-40B4-BE49-F238E27FC236}">
                <a16:creationId xmlns:a16="http://schemas.microsoft.com/office/drawing/2014/main" id="{E6C677F0-FD0D-4FBC-570F-3B568A653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7" y="274320"/>
            <a:ext cx="4821971" cy="60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ACDBE4-68C3-70D2-DFA3-721AE73EAE1F}"/>
              </a:ext>
            </a:extLst>
          </p:cNvPr>
          <p:cNvSpPr txBox="1"/>
          <p:nvPr/>
        </p:nvSpPr>
        <p:spPr>
          <a:xfrm>
            <a:off x="5592401" y="1851880"/>
            <a:ext cx="5858863" cy="4653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people in abusive relationships, football tournaments can make things worse. Alcohol, drugs and gambling can  increase risk, but they are never an excuse.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Everyone should feel safe at home, during the match and every day after.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you’re worried about someone, or need support yourself, help is available.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Call Compass our Domestic Abuse helpline for Essex on 0330 333 7 444 or visit essexcompass.org.uk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</a:t>
            </a:r>
            <a:r>
              <a:rPr lang="en-GB" b="1" dirty="0"/>
              <a:t>AbuseOffside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B587F-DD2A-A25D-3C66-91968B778A1A}"/>
              </a:ext>
            </a:extLst>
          </p:cNvPr>
          <p:cNvSpPr txBox="1"/>
          <p:nvPr/>
        </p:nvSpPr>
        <p:spPr>
          <a:xfrm>
            <a:off x="5592401" y="1473315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Survivor/Bystander Focus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tv and a glass of liquid on a table&#10;&#10;AI-generated content may be incorrect.">
            <a:extLst>
              <a:ext uri="{FF2B5EF4-FFF2-40B4-BE49-F238E27FC236}">
                <a16:creationId xmlns:a16="http://schemas.microsoft.com/office/drawing/2014/main" id="{EC56225B-EB0E-420D-D930-2A4175D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7" y="509664"/>
            <a:ext cx="4671237" cy="58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D4A3CB-24E4-9002-B390-C2D44B8FC0AC}"/>
              </a:ext>
            </a:extLst>
          </p:cNvPr>
          <p:cNvSpPr txBox="1"/>
          <p:nvPr/>
        </p:nvSpPr>
        <p:spPr>
          <a:xfrm>
            <a:off x="5968691" y="1103970"/>
            <a:ext cx="5695225" cy="425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Survivor Focus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Win, lose or draw, abuse is never your fault.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ootball tournaments can make things worse. Alcohol, drugs and gambling can increase risk, but they are never an excuse.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you’re worried about how the result might affect you, support is available.  You are not alone.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Call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Compass our Domestic Abuse helpline for Essex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0330 333 7 444 or visit essexcompass.org.uk</a:t>
            </a: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</a:t>
            </a:r>
            <a:r>
              <a:rPr lang="en-GB" b="1" dirty="0"/>
              <a:t>AbuseOffside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standing in front of a television&#10;&#10;AI-generated content may be incorrect.">
            <a:extLst>
              <a:ext uri="{FF2B5EF4-FFF2-40B4-BE49-F238E27FC236}">
                <a16:creationId xmlns:a16="http://schemas.microsoft.com/office/drawing/2014/main" id="{CF823E71-B5E6-0C9D-E710-6DCA4C8AB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4" y="514350"/>
            <a:ext cx="466374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treet&#10;&#10;AI-generated content may be incorrect.">
            <a:extLst>
              <a:ext uri="{FF2B5EF4-FFF2-40B4-BE49-F238E27FC236}">
                <a16:creationId xmlns:a16="http://schemas.microsoft.com/office/drawing/2014/main" id="{07C2BCDE-D022-2EA3-37B4-0CBC27DF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3" y="542925"/>
            <a:ext cx="4617446" cy="5772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17DD5-F75F-D80B-EB57-851ED95DA466}"/>
              </a:ext>
            </a:extLst>
          </p:cNvPr>
          <p:cNvSpPr txBox="1"/>
          <p:nvPr/>
        </p:nvSpPr>
        <p:spPr>
          <a:xfrm>
            <a:off x="5646982" y="542925"/>
            <a:ext cx="5695225" cy="585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People causing harm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 </a:t>
            </a:r>
          </a:p>
          <a:p>
            <a:r>
              <a:rPr lang="en-GB" dirty="0"/>
              <a:t>A tough result is not an excuse for abuse.</a:t>
            </a:r>
          </a:p>
          <a:p>
            <a:endParaRPr lang="en-GB" dirty="0"/>
          </a:p>
          <a:p>
            <a:r>
              <a:rPr lang="en-GB" dirty="0"/>
              <a:t>If you feel your anger rising after the game, stop and take a step back. </a:t>
            </a:r>
          </a:p>
          <a:p>
            <a:endParaRPr lang="en-GB" dirty="0"/>
          </a:p>
          <a:p>
            <a:r>
              <a:rPr lang="en-GB" dirty="0"/>
              <a:t>Support is available to help you understand and change your behaviour.</a:t>
            </a:r>
          </a:p>
          <a:p>
            <a:endParaRPr lang="en-GB" dirty="0"/>
          </a:p>
          <a:p>
            <a:r>
              <a:rPr lang="en-GB" dirty="0"/>
              <a:t>Abuse is a choice, and you can choose to change.</a:t>
            </a:r>
          </a:p>
          <a:p>
            <a:endParaRPr lang="en-GB" dirty="0"/>
          </a:p>
          <a:p>
            <a:r>
              <a:rPr lang="en-GB" dirty="0"/>
              <a:t>If you or someone you know needs help to change contact Compass on 0330 333 7 444 or visit  essexcompass.org.uk/reflect-reset/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</a:t>
            </a:r>
            <a:r>
              <a:rPr lang="en-GB" b="1" dirty="0"/>
              <a:t>AbuseOffside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0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505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Tricia Berhardt - SETDAB Senior Communications Officer</dc:creator>
  <cp:lastModifiedBy>Tricia Berhardt - SETDAB Senior Communications Officer</cp:lastModifiedBy>
  <cp:revision>2</cp:revision>
  <dcterms:created xsi:type="dcterms:W3CDTF">2026-05-21T15:26:45Z</dcterms:created>
  <dcterms:modified xsi:type="dcterms:W3CDTF">2026-05-22T11:53:34Z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2026-05-21T15:27:05Z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cfa883f6-d672-4a8f-9b70-f375c918a706</vt:lpwstr>
  </property>
  <property fmtid="{D5CDD505-2E9C-101B-9397-08002B2CF9AE}" pid="8" name="MSIP_Label_39d8be9e-c8d9-4b9c-bd40-2c27cc7ea2e6_ContentBits">
    <vt:lpwstr>0</vt:lpwstr>
  </property>
  <property fmtid="{D5CDD505-2E9C-101B-9397-08002B2CF9AE}" pid="9" name="MSIP_Label_39d8be9e-c8d9-4b9c-bd40-2c27cc7ea2e6_Tag">
    <vt:lpwstr>10, 3, 0, 1</vt:lpwstr>
  </property>
</Properties>
</file>