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60" r:id="rId6"/>
    <p:sldId id="275" r:id="rId7"/>
    <p:sldId id="261" r:id="rId8"/>
    <p:sldId id="262" r:id="rId9"/>
    <p:sldId id="276" r:id="rId10"/>
    <p:sldId id="263" r:id="rId11"/>
    <p:sldId id="277" r:id="rId12"/>
    <p:sldId id="278" r:id="rId13"/>
    <p:sldId id="265" r:id="rId14"/>
    <p:sldId id="266" r:id="rId15"/>
    <p:sldId id="267" r:id="rId16"/>
    <p:sldId id="269" r:id="rId17"/>
    <p:sldId id="268"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E76B7B-45F2-2A5E-FA94-81F61DAF67E0}" name="Tasmin Brindley - Domestic Abuse Support Officer" initials="TBDASO" userId="S::Tasmin.Brindley@essex.gov.uk::82db933c-090e-477d-9687-dd081c7c3f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C2C8A"/>
    <a:srgbClr val="88C647"/>
    <a:srgbClr val="304EBA"/>
    <a:srgbClr val="E73D86"/>
    <a:srgbClr val="EE8422"/>
    <a:srgbClr val="E42679"/>
    <a:srgbClr val="3F338F"/>
    <a:srgbClr val="33ADD8"/>
    <a:srgbClr val="3EA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BD1CC-E9ED-4214-BE4E-4DDBCF644F0A}" v="1215" dt="2023-07-13T10:31: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3" autoAdjust="0"/>
    <p:restoredTop sz="94660"/>
  </p:normalViewPr>
  <p:slideViewPr>
    <p:cSldViewPr snapToGrid="0">
      <p:cViewPr varScale="1">
        <p:scale>
          <a:sx n="114" d="100"/>
          <a:sy n="114" d="100"/>
        </p:scale>
        <p:origin x="5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min Brindley - Domestic Abuse Support Officer" userId="82db933c-090e-477d-9687-dd081c7c3f6d" providerId="ADAL" clId="{ED5BD1CC-E9ED-4214-BE4E-4DDBCF644F0A}"/>
    <pc:docChg chg="undo redo custSel addSld delSld modSld sldOrd modMainMaster">
      <pc:chgData name="Tasmin Brindley - Domestic Abuse Support Officer" userId="82db933c-090e-477d-9687-dd081c7c3f6d" providerId="ADAL" clId="{ED5BD1CC-E9ED-4214-BE4E-4DDBCF644F0A}" dt="2023-07-13T14:09:39.252" v="5070" actId="115"/>
      <pc:docMkLst>
        <pc:docMk/>
      </pc:docMkLst>
      <pc:sldChg chg="addSp delSp modSp mod setBg">
        <pc:chgData name="Tasmin Brindley - Domestic Abuse Support Officer" userId="82db933c-090e-477d-9687-dd081c7c3f6d" providerId="ADAL" clId="{ED5BD1CC-E9ED-4214-BE4E-4DDBCF644F0A}" dt="2023-07-12T14:21:09.743" v="2055" actId="1076"/>
        <pc:sldMkLst>
          <pc:docMk/>
          <pc:sldMk cId="3357088700" sldId="256"/>
        </pc:sldMkLst>
        <pc:spChg chg="del">
          <ac:chgData name="Tasmin Brindley - Domestic Abuse Support Officer" userId="82db933c-090e-477d-9687-dd081c7c3f6d" providerId="ADAL" clId="{ED5BD1CC-E9ED-4214-BE4E-4DDBCF644F0A}" dt="2023-07-12T14:18:44.088" v="1844" actId="478"/>
          <ac:spMkLst>
            <pc:docMk/>
            <pc:sldMk cId="3357088700" sldId="256"/>
            <ac:spMk id="2" creationId="{196FE52E-E2AF-E52C-EC5B-08529195CD8B}"/>
          </ac:spMkLst>
        </pc:spChg>
        <pc:spChg chg="add mod">
          <ac:chgData name="Tasmin Brindley - Domestic Abuse Support Officer" userId="82db933c-090e-477d-9687-dd081c7c3f6d" providerId="ADAL" clId="{ED5BD1CC-E9ED-4214-BE4E-4DDBCF644F0A}" dt="2023-07-12T14:20:23.413" v="2036" actId="1037"/>
          <ac:spMkLst>
            <pc:docMk/>
            <pc:sldMk cId="3357088700" sldId="256"/>
            <ac:spMk id="3" creationId="{15F28A22-7542-6FD0-CB4F-424E47CBC67E}"/>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5" creationId="{00000000-0000-0000-0000-000000000000}"/>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6" creationId="{00000000-0000-0000-0000-000000000000}"/>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7" creationId="{00000000-0000-0000-0000-000000000000}"/>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9" creationId="{00000000-0000-0000-0000-000000000000}"/>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10" creationId="{00000000-0000-0000-0000-000000000000}"/>
          </ac:spMkLst>
        </pc:spChg>
        <pc:spChg chg="mod">
          <ac:chgData name="Tasmin Brindley - Domestic Abuse Support Officer" userId="82db933c-090e-477d-9687-dd081c7c3f6d" providerId="ADAL" clId="{ED5BD1CC-E9ED-4214-BE4E-4DDBCF644F0A}" dt="2023-07-12T14:21:09.743" v="2055" actId="1076"/>
          <ac:spMkLst>
            <pc:docMk/>
            <pc:sldMk cId="3357088700" sldId="256"/>
            <ac:spMk id="13" creationId="{00000000-0000-0000-0000-000000000000}"/>
          </ac:spMkLst>
        </pc:spChg>
        <pc:grpChg chg="mod">
          <ac:chgData name="Tasmin Brindley - Domestic Abuse Support Officer" userId="82db933c-090e-477d-9687-dd081c7c3f6d" providerId="ADAL" clId="{ED5BD1CC-E9ED-4214-BE4E-4DDBCF644F0A}" dt="2023-07-12T14:21:09.743" v="2055" actId="1076"/>
          <ac:grpSpMkLst>
            <pc:docMk/>
            <pc:sldMk cId="3357088700" sldId="256"/>
            <ac:grpSpMk id="4" creationId="{00000000-0000-0000-0000-000000000000}"/>
          </ac:grpSpMkLst>
        </pc:grpChg>
        <pc:picChg chg="mod">
          <ac:chgData name="Tasmin Brindley - Domestic Abuse Support Officer" userId="82db933c-090e-477d-9687-dd081c7c3f6d" providerId="ADAL" clId="{ED5BD1CC-E9ED-4214-BE4E-4DDBCF644F0A}" dt="2023-07-12T14:21:01.138" v="2054" actId="1076"/>
          <ac:picMkLst>
            <pc:docMk/>
            <pc:sldMk cId="3357088700" sldId="256"/>
            <ac:picMk id="24" creationId="{00000000-0000-0000-0000-000000000000}"/>
          </ac:picMkLst>
        </pc:picChg>
        <pc:picChg chg="mod">
          <ac:chgData name="Tasmin Brindley - Domestic Abuse Support Officer" userId="82db933c-090e-477d-9687-dd081c7c3f6d" providerId="ADAL" clId="{ED5BD1CC-E9ED-4214-BE4E-4DDBCF644F0A}" dt="2023-07-12T14:21:09.743" v="2055" actId="1076"/>
          <ac:picMkLst>
            <pc:docMk/>
            <pc:sldMk cId="3357088700" sldId="256"/>
            <ac:picMk id="1034" creationId="{00000000-0000-0000-0000-000000000000}"/>
          </ac:picMkLst>
        </pc:picChg>
        <pc:picChg chg="mod">
          <ac:chgData name="Tasmin Brindley - Domestic Abuse Support Officer" userId="82db933c-090e-477d-9687-dd081c7c3f6d" providerId="ADAL" clId="{ED5BD1CC-E9ED-4214-BE4E-4DDBCF644F0A}" dt="2023-07-12T14:21:09.743" v="2055" actId="1076"/>
          <ac:picMkLst>
            <pc:docMk/>
            <pc:sldMk cId="3357088700" sldId="256"/>
            <ac:picMk id="1035" creationId="{00000000-0000-0000-0000-000000000000}"/>
          </ac:picMkLst>
        </pc:picChg>
        <pc:picChg chg="mod">
          <ac:chgData name="Tasmin Brindley - Domestic Abuse Support Officer" userId="82db933c-090e-477d-9687-dd081c7c3f6d" providerId="ADAL" clId="{ED5BD1CC-E9ED-4214-BE4E-4DDBCF644F0A}" dt="2023-07-12T14:21:09.743" v="2055" actId="1076"/>
          <ac:picMkLst>
            <pc:docMk/>
            <pc:sldMk cId="3357088700" sldId="256"/>
            <ac:picMk id="1036" creationId="{00000000-0000-0000-0000-000000000000}"/>
          </ac:picMkLst>
        </pc:picChg>
        <pc:picChg chg="mod">
          <ac:chgData name="Tasmin Brindley - Domestic Abuse Support Officer" userId="82db933c-090e-477d-9687-dd081c7c3f6d" providerId="ADAL" clId="{ED5BD1CC-E9ED-4214-BE4E-4DDBCF644F0A}" dt="2023-07-12T14:21:09.743" v="2055" actId="1076"/>
          <ac:picMkLst>
            <pc:docMk/>
            <pc:sldMk cId="3357088700" sldId="256"/>
            <ac:picMk id="1037" creationId="{00000000-0000-0000-0000-000000000000}"/>
          </ac:picMkLst>
        </pc:picChg>
      </pc:sldChg>
      <pc:sldChg chg="addSp delSp modSp mod">
        <pc:chgData name="Tasmin Brindley - Domestic Abuse Support Officer" userId="82db933c-090e-477d-9687-dd081c7c3f6d" providerId="ADAL" clId="{ED5BD1CC-E9ED-4214-BE4E-4DDBCF644F0A}" dt="2023-07-12T15:59:54.684" v="4176" actId="1076"/>
        <pc:sldMkLst>
          <pc:docMk/>
          <pc:sldMk cId="3290973979" sldId="257"/>
        </pc:sldMkLst>
        <pc:spChg chg="add mod">
          <ac:chgData name="Tasmin Brindley - Domestic Abuse Support Officer" userId="82db933c-090e-477d-9687-dd081c7c3f6d" providerId="ADAL" clId="{ED5BD1CC-E9ED-4214-BE4E-4DDBCF644F0A}" dt="2023-07-12T15:59:04.485" v="4170" actId="1076"/>
          <ac:spMkLst>
            <pc:docMk/>
            <pc:sldMk cId="3290973979" sldId="257"/>
            <ac:spMk id="2" creationId="{F9A1C349-B3C1-F8DB-49FC-C369E800E20C}"/>
          </ac:spMkLst>
        </pc:spChg>
        <pc:spChg chg="add mod">
          <ac:chgData name="Tasmin Brindley - Domestic Abuse Support Officer" userId="82db933c-090e-477d-9687-dd081c7c3f6d" providerId="ADAL" clId="{ED5BD1CC-E9ED-4214-BE4E-4DDBCF644F0A}" dt="2023-07-12T15:58:56.342" v="4169" actId="1037"/>
          <ac:spMkLst>
            <pc:docMk/>
            <pc:sldMk cId="3290973979" sldId="257"/>
            <ac:spMk id="3" creationId="{A67F6C2D-66A5-A3D4-0AEB-21DFF8CA7342}"/>
          </ac:spMkLst>
        </pc:spChg>
        <pc:spChg chg="del">
          <ac:chgData name="Tasmin Brindley - Domestic Abuse Support Officer" userId="82db933c-090e-477d-9687-dd081c7c3f6d" providerId="ADAL" clId="{ED5BD1CC-E9ED-4214-BE4E-4DDBCF644F0A}" dt="2023-07-12T14:21:36.637" v="2056" actId="478"/>
          <ac:spMkLst>
            <pc:docMk/>
            <pc:sldMk cId="3290973979" sldId="257"/>
            <ac:spMk id="4" creationId="{00000000-0000-0000-0000-000000000000}"/>
          </ac:spMkLst>
        </pc:spChg>
        <pc:spChg chg="mod">
          <ac:chgData name="Tasmin Brindley - Domestic Abuse Support Officer" userId="82db933c-090e-477d-9687-dd081c7c3f6d" providerId="ADAL" clId="{ED5BD1CC-E9ED-4214-BE4E-4DDBCF644F0A}" dt="2023-07-12T15:58:29.233" v="4046" actId="1076"/>
          <ac:spMkLst>
            <pc:docMk/>
            <pc:sldMk cId="3290973979" sldId="257"/>
            <ac:spMk id="6" creationId="{00000000-0000-0000-0000-000000000000}"/>
          </ac:spMkLst>
        </pc:spChg>
        <pc:spChg chg="mod">
          <ac:chgData name="Tasmin Brindley - Domestic Abuse Support Officer" userId="82db933c-090e-477d-9687-dd081c7c3f6d" providerId="ADAL" clId="{ED5BD1CC-E9ED-4214-BE4E-4DDBCF644F0A}" dt="2023-07-12T15:58:29.233" v="4046" actId="1076"/>
          <ac:spMkLst>
            <pc:docMk/>
            <pc:sldMk cId="3290973979" sldId="257"/>
            <ac:spMk id="7" creationId="{00000000-0000-0000-0000-000000000000}"/>
          </ac:spMkLst>
        </pc:spChg>
        <pc:spChg chg="del mod">
          <ac:chgData name="Tasmin Brindley - Domestic Abuse Support Officer" userId="82db933c-090e-477d-9687-dd081c7c3f6d" providerId="ADAL" clId="{ED5BD1CC-E9ED-4214-BE4E-4DDBCF644F0A}" dt="2023-07-12T15:58:11.799" v="4044" actId="478"/>
          <ac:spMkLst>
            <pc:docMk/>
            <pc:sldMk cId="3290973979" sldId="257"/>
            <ac:spMk id="9" creationId="{00000000-0000-0000-0000-000000000000}"/>
          </ac:spMkLst>
        </pc:spChg>
        <pc:spChg chg="mod">
          <ac:chgData name="Tasmin Brindley - Domestic Abuse Support Officer" userId="82db933c-090e-477d-9687-dd081c7c3f6d" providerId="ADAL" clId="{ED5BD1CC-E9ED-4214-BE4E-4DDBCF644F0A}" dt="2023-07-12T15:58:29.233" v="4046" actId="1076"/>
          <ac:spMkLst>
            <pc:docMk/>
            <pc:sldMk cId="3290973979" sldId="257"/>
            <ac:spMk id="10" creationId="{00000000-0000-0000-0000-000000000000}"/>
          </ac:spMkLst>
        </pc:spChg>
        <pc:grpChg chg="mod">
          <ac:chgData name="Tasmin Brindley - Domestic Abuse Support Officer" userId="82db933c-090e-477d-9687-dd081c7c3f6d" providerId="ADAL" clId="{ED5BD1CC-E9ED-4214-BE4E-4DDBCF644F0A}" dt="2023-07-12T15:58:29.233" v="4046" actId="1076"/>
          <ac:grpSpMkLst>
            <pc:docMk/>
            <pc:sldMk cId="3290973979" sldId="257"/>
            <ac:grpSpMk id="5" creationId="{00000000-0000-0000-0000-000000000000}"/>
          </ac:grpSpMkLst>
        </pc:grpChg>
        <pc:grpChg chg="del mod">
          <ac:chgData name="Tasmin Brindley - Domestic Abuse Support Officer" userId="82db933c-090e-477d-9687-dd081c7c3f6d" providerId="ADAL" clId="{ED5BD1CC-E9ED-4214-BE4E-4DDBCF644F0A}" dt="2023-07-12T15:58:11.799" v="4044" actId="478"/>
          <ac:grpSpMkLst>
            <pc:docMk/>
            <pc:sldMk cId="3290973979" sldId="257"/>
            <ac:grpSpMk id="8" creationId="{00000000-0000-0000-0000-000000000000}"/>
          </ac:grpSpMkLst>
        </pc:grpChg>
        <pc:picChg chg="mod">
          <ac:chgData name="Tasmin Brindley - Domestic Abuse Support Officer" userId="82db933c-090e-477d-9687-dd081c7c3f6d" providerId="ADAL" clId="{ED5BD1CC-E9ED-4214-BE4E-4DDBCF644F0A}" dt="2023-07-12T15:59:54.684" v="4176" actId="1076"/>
          <ac:picMkLst>
            <pc:docMk/>
            <pc:sldMk cId="3290973979" sldId="257"/>
            <ac:picMk id="2057" creationId="{00000000-0000-0000-0000-000000000000}"/>
          </ac:picMkLst>
        </pc:picChg>
      </pc:sldChg>
      <pc:sldChg chg="modSp mod">
        <pc:chgData name="Tasmin Brindley - Domestic Abuse Support Officer" userId="82db933c-090e-477d-9687-dd081c7c3f6d" providerId="ADAL" clId="{ED5BD1CC-E9ED-4214-BE4E-4DDBCF644F0A}" dt="2023-07-12T13:34:19.305" v="1440" actId="207"/>
        <pc:sldMkLst>
          <pc:docMk/>
          <pc:sldMk cId="1908500840" sldId="258"/>
        </pc:sldMkLst>
        <pc:spChg chg="mod">
          <ac:chgData name="Tasmin Brindley - Domestic Abuse Support Officer" userId="82db933c-090e-477d-9687-dd081c7c3f6d" providerId="ADAL" clId="{ED5BD1CC-E9ED-4214-BE4E-4DDBCF644F0A}" dt="2023-07-12T13:33:38.992" v="1435" actId="207"/>
          <ac:spMkLst>
            <pc:docMk/>
            <pc:sldMk cId="1908500840" sldId="258"/>
            <ac:spMk id="10" creationId="{00000000-0000-0000-0000-000000000000}"/>
          </ac:spMkLst>
        </pc:spChg>
        <pc:spChg chg="mod">
          <ac:chgData name="Tasmin Brindley - Domestic Abuse Support Officer" userId="82db933c-090e-477d-9687-dd081c7c3f6d" providerId="ADAL" clId="{ED5BD1CC-E9ED-4214-BE4E-4DDBCF644F0A}" dt="2023-07-12T13:34:19.305" v="1440" actId="207"/>
          <ac:spMkLst>
            <pc:docMk/>
            <pc:sldMk cId="1908500840" sldId="258"/>
            <ac:spMk id="12" creationId="{00000000-0000-0000-0000-000000000000}"/>
          </ac:spMkLst>
        </pc:spChg>
        <pc:spChg chg="mod">
          <ac:chgData name="Tasmin Brindley - Domestic Abuse Support Officer" userId="82db933c-090e-477d-9687-dd081c7c3f6d" providerId="ADAL" clId="{ED5BD1CC-E9ED-4214-BE4E-4DDBCF644F0A}" dt="2023-07-12T13:34:08.609" v="1437" actId="207"/>
          <ac:spMkLst>
            <pc:docMk/>
            <pc:sldMk cId="1908500840" sldId="258"/>
            <ac:spMk id="14" creationId="{00000000-0000-0000-0000-000000000000}"/>
          </ac:spMkLst>
        </pc:spChg>
        <pc:spChg chg="mod">
          <ac:chgData name="Tasmin Brindley - Domestic Abuse Support Officer" userId="82db933c-090e-477d-9687-dd081c7c3f6d" providerId="ADAL" clId="{ED5BD1CC-E9ED-4214-BE4E-4DDBCF644F0A}" dt="2023-07-12T13:34:15.510" v="1439" actId="207"/>
          <ac:spMkLst>
            <pc:docMk/>
            <pc:sldMk cId="1908500840" sldId="258"/>
            <ac:spMk id="17" creationId="{00000000-0000-0000-0000-000000000000}"/>
          </ac:spMkLst>
        </pc:spChg>
        <pc:spChg chg="mod">
          <ac:chgData name="Tasmin Brindley - Domestic Abuse Support Officer" userId="82db933c-090e-477d-9687-dd081c7c3f6d" providerId="ADAL" clId="{ED5BD1CC-E9ED-4214-BE4E-4DDBCF644F0A}" dt="2023-07-12T13:34:11.494" v="1438" actId="207"/>
          <ac:spMkLst>
            <pc:docMk/>
            <pc:sldMk cId="1908500840" sldId="258"/>
            <ac:spMk id="20" creationId="{00000000-0000-0000-0000-000000000000}"/>
          </ac:spMkLst>
        </pc:spChg>
      </pc:sldChg>
      <pc:sldChg chg="addSp delSp modSp mod setBg">
        <pc:chgData name="Tasmin Brindley - Domestic Abuse Support Officer" userId="82db933c-090e-477d-9687-dd081c7c3f6d" providerId="ADAL" clId="{ED5BD1CC-E9ED-4214-BE4E-4DDBCF644F0A}" dt="2023-07-12T15:00:02.471" v="2962" actId="20577"/>
        <pc:sldMkLst>
          <pc:docMk/>
          <pc:sldMk cId="3995134774" sldId="260"/>
        </pc:sldMkLst>
        <pc:spChg chg="mod ord">
          <ac:chgData name="Tasmin Brindley - Domestic Abuse Support Officer" userId="82db933c-090e-477d-9687-dd081c7c3f6d" providerId="ADAL" clId="{ED5BD1CC-E9ED-4214-BE4E-4DDBCF644F0A}" dt="2023-07-12T15:00:02.471" v="2962" actId="20577"/>
          <ac:spMkLst>
            <pc:docMk/>
            <pc:sldMk cId="3995134774" sldId="260"/>
            <ac:spMk id="4" creationId="{00000000-0000-0000-0000-000000000000}"/>
          </ac:spMkLst>
        </pc:spChg>
        <pc:spChg chg="add del">
          <ac:chgData name="Tasmin Brindley - Domestic Abuse Support Officer" userId="82db933c-090e-477d-9687-dd081c7c3f6d" providerId="ADAL" clId="{ED5BD1CC-E9ED-4214-BE4E-4DDBCF644F0A}" dt="2023-07-12T14:12:31.454" v="1759" actId="26606"/>
          <ac:spMkLst>
            <pc:docMk/>
            <pc:sldMk cId="3995134774" sldId="260"/>
            <ac:spMk id="5127" creationId="{F1E7273E-E5A3-4B1D-BE3E-56F045D92700}"/>
          </ac:spMkLst>
        </pc:spChg>
        <pc:spChg chg="add del">
          <ac:chgData name="Tasmin Brindley - Domestic Abuse Support Officer" userId="82db933c-090e-477d-9687-dd081c7c3f6d" providerId="ADAL" clId="{ED5BD1CC-E9ED-4214-BE4E-4DDBCF644F0A}" dt="2023-07-12T14:12:31.454" v="1759" actId="26606"/>
          <ac:spMkLst>
            <pc:docMk/>
            <pc:sldMk cId="3995134774" sldId="260"/>
            <ac:spMk id="5129" creationId="{9CF7FE1C-8BC5-4B0C-A2BC-93AB72C90FDD}"/>
          </ac:spMkLst>
        </pc:spChg>
        <pc:picChg chg="add del mod ord">
          <ac:chgData name="Tasmin Brindley - Domestic Abuse Support Officer" userId="82db933c-090e-477d-9687-dd081c7c3f6d" providerId="ADAL" clId="{ED5BD1CC-E9ED-4214-BE4E-4DDBCF644F0A}" dt="2023-07-12T14:38:38.707" v="2254" actId="478"/>
          <ac:picMkLst>
            <pc:docMk/>
            <pc:sldMk cId="3995134774" sldId="260"/>
            <ac:picMk id="3" creationId="{72616634-835C-BC35-52DA-68F2717D3285}"/>
          </ac:picMkLst>
        </pc:picChg>
        <pc:picChg chg="add mod">
          <ac:chgData name="Tasmin Brindley - Domestic Abuse Support Officer" userId="82db933c-090e-477d-9687-dd081c7c3f6d" providerId="ADAL" clId="{ED5BD1CC-E9ED-4214-BE4E-4DDBCF644F0A}" dt="2023-07-12T14:41:34.716" v="2303" actId="1076"/>
          <ac:picMkLst>
            <pc:docMk/>
            <pc:sldMk cId="3995134774" sldId="260"/>
            <ac:picMk id="5" creationId="{C2C5F1D6-1B7D-52D3-BDD4-4F28391FC073}"/>
          </ac:picMkLst>
        </pc:picChg>
        <pc:picChg chg="add mod">
          <ac:chgData name="Tasmin Brindley - Domestic Abuse Support Officer" userId="82db933c-090e-477d-9687-dd081c7c3f6d" providerId="ADAL" clId="{ED5BD1CC-E9ED-4214-BE4E-4DDBCF644F0A}" dt="2023-07-12T14:59:51.901" v="2948" actId="1076"/>
          <ac:picMkLst>
            <pc:docMk/>
            <pc:sldMk cId="3995134774" sldId="260"/>
            <ac:picMk id="6" creationId="{E749B66A-49C9-3B22-CA07-4E31F3344DD3}"/>
          </ac:picMkLst>
        </pc:picChg>
        <pc:picChg chg="del mod">
          <ac:chgData name="Tasmin Brindley - Domestic Abuse Support Officer" userId="82db933c-090e-477d-9687-dd081c7c3f6d" providerId="ADAL" clId="{ED5BD1CC-E9ED-4214-BE4E-4DDBCF644F0A}" dt="2023-07-12T14:12:35.293" v="1760" actId="478"/>
          <ac:picMkLst>
            <pc:docMk/>
            <pc:sldMk cId="3995134774" sldId="260"/>
            <ac:picMk id="5122" creationId="{00000000-0000-0000-0000-000000000000}"/>
          </ac:picMkLst>
        </pc:picChg>
        <pc:picChg chg="del mod">
          <ac:chgData name="Tasmin Brindley - Domestic Abuse Support Officer" userId="82db933c-090e-477d-9687-dd081c7c3f6d" providerId="ADAL" clId="{ED5BD1CC-E9ED-4214-BE4E-4DDBCF644F0A}" dt="2023-07-12T13:37:03.858" v="1460" actId="478"/>
          <ac:picMkLst>
            <pc:docMk/>
            <pc:sldMk cId="3995134774" sldId="260"/>
            <ac:picMk id="5124" creationId="{00000000-0000-0000-0000-000000000000}"/>
          </ac:picMkLst>
        </pc:picChg>
        <pc:picChg chg="del mod">
          <ac:chgData name="Tasmin Brindley - Domestic Abuse Support Officer" userId="82db933c-090e-477d-9687-dd081c7c3f6d" providerId="ADAL" clId="{ED5BD1CC-E9ED-4214-BE4E-4DDBCF644F0A}" dt="2023-07-12T13:37:02.211" v="1458" actId="478"/>
          <ac:picMkLst>
            <pc:docMk/>
            <pc:sldMk cId="3995134774" sldId="260"/>
            <ac:picMk id="5125" creationId="{00000000-0000-0000-0000-000000000000}"/>
          </ac:picMkLst>
        </pc:picChg>
      </pc:sldChg>
      <pc:sldChg chg="addSp delSp modSp mod setBg">
        <pc:chgData name="Tasmin Brindley - Domestic Abuse Support Officer" userId="82db933c-090e-477d-9687-dd081c7c3f6d" providerId="ADAL" clId="{ED5BD1CC-E9ED-4214-BE4E-4DDBCF644F0A}" dt="2023-07-12T14:31:18.470" v="2220" actId="404"/>
        <pc:sldMkLst>
          <pc:docMk/>
          <pc:sldMk cId="3590169847" sldId="261"/>
        </pc:sldMkLst>
        <pc:spChg chg="mod">
          <ac:chgData name="Tasmin Brindley - Domestic Abuse Support Officer" userId="82db933c-090e-477d-9687-dd081c7c3f6d" providerId="ADAL" clId="{ED5BD1CC-E9ED-4214-BE4E-4DDBCF644F0A}" dt="2023-07-12T14:31:18.470" v="2220" actId="404"/>
          <ac:spMkLst>
            <pc:docMk/>
            <pc:sldMk cId="3590169847" sldId="261"/>
            <ac:spMk id="4" creationId="{00000000-0000-0000-0000-000000000000}"/>
          </ac:spMkLst>
        </pc:spChg>
        <pc:picChg chg="add mod">
          <ac:chgData name="Tasmin Brindley - Domestic Abuse Support Officer" userId="82db933c-090e-477d-9687-dd081c7c3f6d" providerId="ADAL" clId="{ED5BD1CC-E9ED-4214-BE4E-4DDBCF644F0A}" dt="2023-07-12T14:12:46.595" v="1763"/>
          <ac:picMkLst>
            <pc:docMk/>
            <pc:sldMk cId="3590169847" sldId="261"/>
            <ac:picMk id="2" creationId="{0D583FF6-15C6-10AB-93CE-71ECD971D040}"/>
          </ac:picMkLst>
        </pc:picChg>
        <pc:picChg chg="del mod">
          <ac:chgData name="Tasmin Brindley - Domestic Abuse Support Officer" userId="82db933c-090e-477d-9687-dd081c7c3f6d" providerId="ADAL" clId="{ED5BD1CC-E9ED-4214-BE4E-4DDBCF644F0A}" dt="2023-07-12T14:12:45.756" v="1762" actId="478"/>
          <ac:picMkLst>
            <pc:docMk/>
            <pc:sldMk cId="3590169847" sldId="261"/>
            <ac:picMk id="6146" creationId="{00000000-0000-0000-0000-000000000000}"/>
          </ac:picMkLst>
        </pc:picChg>
        <pc:picChg chg="mod">
          <ac:chgData name="Tasmin Brindley - Domestic Abuse Support Officer" userId="82db933c-090e-477d-9687-dd081c7c3f6d" providerId="ADAL" clId="{ED5BD1CC-E9ED-4214-BE4E-4DDBCF644F0A}" dt="2023-07-12T14:13:33.352" v="1769" actId="14100"/>
          <ac:picMkLst>
            <pc:docMk/>
            <pc:sldMk cId="3590169847" sldId="261"/>
            <ac:picMk id="6148" creationId="{00000000-0000-0000-0000-000000000000}"/>
          </ac:picMkLst>
        </pc:picChg>
        <pc:picChg chg="mod">
          <ac:chgData name="Tasmin Brindley - Domestic Abuse Support Officer" userId="82db933c-090e-477d-9687-dd081c7c3f6d" providerId="ADAL" clId="{ED5BD1CC-E9ED-4214-BE4E-4DDBCF644F0A}" dt="2023-07-12T14:13:46.671" v="1779" actId="1076"/>
          <ac:picMkLst>
            <pc:docMk/>
            <pc:sldMk cId="3590169847" sldId="261"/>
            <ac:picMk id="6149" creationId="{00000000-0000-0000-0000-000000000000}"/>
          </ac:picMkLst>
        </pc:picChg>
      </pc:sldChg>
      <pc:sldChg chg="addSp delSp modSp mod">
        <pc:chgData name="Tasmin Brindley - Domestic Abuse Support Officer" userId="82db933c-090e-477d-9687-dd081c7c3f6d" providerId="ADAL" clId="{ED5BD1CC-E9ED-4214-BE4E-4DDBCF644F0A}" dt="2023-07-12T14:32:56.232" v="2236" actId="20577"/>
        <pc:sldMkLst>
          <pc:docMk/>
          <pc:sldMk cId="410531154" sldId="262"/>
        </pc:sldMkLst>
        <pc:spChg chg="mod">
          <ac:chgData name="Tasmin Brindley - Domestic Abuse Support Officer" userId="82db933c-090e-477d-9687-dd081c7c3f6d" providerId="ADAL" clId="{ED5BD1CC-E9ED-4214-BE4E-4DDBCF644F0A}" dt="2023-07-12T14:32:56.232" v="2236" actId="20577"/>
          <ac:spMkLst>
            <pc:docMk/>
            <pc:sldMk cId="410531154" sldId="262"/>
            <ac:spMk id="4" creationId="{00000000-0000-0000-0000-000000000000}"/>
          </ac:spMkLst>
        </pc:spChg>
        <pc:spChg chg="add del mod">
          <ac:chgData name="Tasmin Brindley - Domestic Abuse Support Officer" userId="82db933c-090e-477d-9687-dd081c7c3f6d" providerId="ADAL" clId="{ED5BD1CC-E9ED-4214-BE4E-4DDBCF644F0A}" dt="2023-07-12T14:24:33.923" v="2100" actId="478"/>
          <ac:spMkLst>
            <pc:docMk/>
            <pc:sldMk cId="410531154" sldId="262"/>
            <ac:spMk id="5" creationId="{04CAF15E-EF27-F6B6-7C89-0FA81F62BAC5}"/>
          </ac:spMkLst>
        </pc:spChg>
        <pc:picChg chg="add mod">
          <ac:chgData name="Tasmin Brindley - Domestic Abuse Support Officer" userId="82db933c-090e-477d-9687-dd081c7c3f6d" providerId="ADAL" clId="{ED5BD1CC-E9ED-4214-BE4E-4DDBCF644F0A}" dt="2023-07-12T14:14:50.083" v="1793"/>
          <ac:picMkLst>
            <pc:docMk/>
            <pc:sldMk cId="410531154" sldId="262"/>
            <ac:picMk id="2" creationId="{A3E44F6C-B9BB-F8F9-18C6-F18E40692F99}"/>
          </ac:picMkLst>
        </pc:picChg>
        <pc:picChg chg="add mod">
          <ac:chgData name="Tasmin Brindley - Domestic Abuse Support Officer" userId="82db933c-090e-477d-9687-dd081c7c3f6d" providerId="ADAL" clId="{ED5BD1CC-E9ED-4214-BE4E-4DDBCF644F0A}" dt="2023-07-12T14:32:47.350" v="2234" actId="1076"/>
          <ac:picMkLst>
            <pc:docMk/>
            <pc:sldMk cId="410531154" sldId="262"/>
            <ac:picMk id="6" creationId="{B56164A3-159A-87D4-0520-8D0D6D23B2CA}"/>
          </ac:picMkLst>
        </pc:picChg>
        <pc:picChg chg="del">
          <ac:chgData name="Tasmin Brindley - Domestic Abuse Support Officer" userId="82db933c-090e-477d-9687-dd081c7c3f6d" providerId="ADAL" clId="{ED5BD1CC-E9ED-4214-BE4E-4DDBCF644F0A}" dt="2023-07-12T14:14:48.713" v="1792" actId="478"/>
          <ac:picMkLst>
            <pc:docMk/>
            <pc:sldMk cId="410531154" sldId="262"/>
            <ac:picMk id="7170" creationId="{00000000-0000-0000-0000-000000000000}"/>
          </ac:picMkLst>
        </pc:picChg>
        <pc:picChg chg="mod">
          <ac:chgData name="Tasmin Brindley - Domestic Abuse Support Officer" userId="82db933c-090e-477d-9687-dd081c7c3f6d" providerId="ADAL" clId="{ED5BD1CC-E9ED-4214-BE4E-4DDBCF644F0A}" dt="2023-07-12T14:27:59.575" v="2214" actId="1076"/>
          <ac:picMkLst>
            <pc:docMk/>
            <pc:sldMk cId="410531154" sldId="262"/>
            <ac:picMk id="7172" creationId="{00000000-0000-0000-0000-000000000000}"/>
          </ac:picMkLst>
        </pc:picChg>
        <pc:picChg chg="del mod">
          <ac:chgData name="Tasmin Brindley - Domestic Abuse Support Officer" userId="82db933c-090e-477d-9687-dd081c7c3f6d" providerId="ADAL" clId="{ED5BD1CC-E9ED-4214-BE4E-4DDBCF644F0A}" dt="2023-07-12T14:32:35.313" v="2232" actId="478"/>
          <ac:picMkLst>
            <pc:docMk/>
            <pc:sldMk cId="410531154" sldId="262"/>
            <ac:picMk id="7173" creationId="{00000000-0000-0000-0000-000000000000}"/>
          </ac:picMkLst>
        </pc:picChg>
      </pc:sldChg>
      <pc:sldChg chg="addSp delSp modSp mod setBg">
        <pc:chgData name="Tasmin Brindley - Domestic Abuse Support Officer" userId="82db933c-090e-477d-9687-dd081c7c3f6d" providerId="ADAL" clId="{ED5BD1CC-E9ED-4214-BE4E-4DDBCF644F0A}" dt="2023-07-12T15:10:19.252" v="3247" actId="20577"/>
        <pc:sldMkLst>
          <pc:docMk/>
          <pc:sldMk cId="4188520831" sldId="263"/>
        </pc:sldMkLst>
        <pc:spChg chg="mod">
          <ac:chgData name="Tasmin Brindley - Domestic Abuse Support Officer" userId="82db933c-090e-477d-9687-dd081c7c3f6d" providerId="ADAL" clId="{ED5BD1CC-E9ED-4214-BE4E-4DDBCF644F0A}" dt="2023-07-12T15:10:19.252" v="3247" actId="20577"/>
          <ac:spMkLst>
            <pc:docMk/>
            <pc:sldMk cId="4188520831" sldId="263"/>
            <ac:spMk id="4" creationId="{00000000-0000-0000-0000-000000000000}"/>
          </ac:spMkLst>
        </pc:spChg>
        <pc:picChg chg="add del mod">
          <ac:chgData name="Tasmin Brindley - Domestic Abuse Support Officer" userId="82db933c-090e-477d-9687-dd081c7c3f6d" providerId="ADAL" clId="{ED5BD1CC-E9ED-4214-BE4E-4DDBCF644F0A}" dt="2023-07-12T14:46:58.102" v="2405" actId="478"/>
          <ac:picMkLst>
            <pc:docMk/>
            <pc:sldMk cId="4188520831" sldId="263"/>
            <ac:picMk id="2" creationId="{E57E7E5C-A281-CEDE-D523-3C119A3509DD}"/>
          </ac:picMkLst>
        </pc:picChg>
        <pc:picChg chg="add mod">
          <ac:chgData name="Tasmin Brindley - Domestic Abuse Support Officer" userId="82db933c-090e-477d-9687-dd081c7c3f6d" providerId="ADAL" clId="{ED5BD1CC-E9ED-4214-BE4E-4DDBCF644F0A}" dt="2023-07-12T14:46:58.797" v="2406"/>
          <ac:picMkLst>
            <pc:docMk/>
            <pc:sldMk cId="4188520831" sldId="263"/>
            <ac:picMk id="3" creationId="{477687FC-8187-7C92-8493-6C1EA050556B}"/>
          </ac:picMkLst>
        </pc:picChg>
        <pc:picChg chg="del">
          <ac:chgData name="Tasmin Brindley - Domestic Abuse Support Officer" userId="82db933c-090e-477d-9687-dd081c7c3f6d" providerId="ADAL" clId="{ED5BD1CC-E9ED-4214-BE4E-4DDBCF644F0A}" dt="2023-07-12T14:14:54.358" v="1794" actId="478"/>
          <ac:picMkLst>
            <pc:docMk/>
            <pc:sldMk cId="4188520831" sldId="263"/>
            <ac:picMk id="8194" creationId="{00000000-0000-0000-0000-000000000000}"/>
          </ac:picMkLst>
        </pc:picChg>
        <pc:picChg chg="mod">
          <ac:chgData name="Tasmin Brindley - Domestic Abuse Support Officer" userId="82db933c-090e-477d-9687-dd081c7c3f6d" providerId="ADAL" clId="{ED5BD1CC-E9ED-4214-BE4E-4DDBCF644F0A}" dt="2023-07-12T14:48:50.761" v="2418" actId="1076"/>
          <ac:picMkLst>
            <pc:docMk/>
            <pc:sldMk cId="4188520831" sldId="263"/>
            <ac:picMk id="8196" creationId="{00000000-0000-0000-0000-000000000000}"/>
          </ac:picMkLst>
        </pc:picChg>
        <pc:picChg chg="mod">
          <ac:chgData name="Tasmin Brindley - Domestic Abuse Support Officer" userId="82db933c-090e-477d-9687-dd081c7c3f6d" providerId="ADAL" clId="{ED5BD1CC-E9ED-4214-BE4E-4DDBCF644F0A}" dt="2023-07-12T14:56:14.843" v="2864" actId="1076"/>
          <ac:picMkLst>
            <pc:docMk/>
            <pc:sldMk cId="4188520831" sldId="263"/>
            <ac:picMk id="8197" creationId="{00000000-0000-0000-0000-000000000000}"/>
          </ac:picMkLst>
        </pc:picChg>
      </pc:sldChg>
      <pc:sldChg chg="addSp delSp modSp del mod">
        <pc:chgData name="Tasmin Brindley - Domestic Abuse Support Officer" userId="82db933c-090e-477d-9687-dd081c7c3f6d" providerId="ADAL" clId="{ED5BD1CC-E9ED-4214-BE4E-4DDBCF644F0A}" dt="2023-07-13T09:48:54.856" v="4256" actId="2696"/>
        <pc:sldMkLst>
          <pc:docMk/>
          <pc:sldMk cId="1730293102" sldId="264"/>
        </pc:sldMkLst>
        <pc:spChg chg="mod">
          <ac:chgData name="Tasmin Brindley - Domestic Abuse Support Officer" userId="82db933c-090e-477d-9687-dd081c7c3f6d" providerId="ADAL" clId="{ED5BD1CC-E9ED-4214-BE4E-4DDBCF644F0A}" dt="2023-07-13T09:24:30.324" v="4254" actId="14100"/>
          <ac:spMkLst>
            <pc:docMk/>
            <pc:sldMk cId="1730293102" sldId="264"/>
            <ac:spMk id="4" creationId="{00000000-0000-0000-0000-000000000000}"/>
          </ac:spMkLst>
        </pc:spChg>
        <pc:graphicFrameChg chg="add del mod">
          <ac:chgData name="Tasmin Brindley - Domestic Abuse Support Officer" userId="82db933c-090e-477d-9687-dd081c7c3f6d" providerId="ADAL" clId="{ED5BD1CC-E9ED-4214-BE4E-4DDBCF644F0A}" dt="2023-07-12T15:17:40.503" v="3479"/>
          <ac:graphicFrameMkLst>
            <pc:docMk/>
            <pc:sldMk cId="1730293102" sldId="264"/>
            <ac:graphicFrameMk id="5" creationId="{C630A5F3-A752-E0DE-87A8-C8EC60D154B8}"/>
          </ac:graphicFrameMkLst>
        </pc:graphicFrameChg>
        <pc:picChg chg="add del mod">
          <ac:chgData name="Tasmin Brindley - Domestic Abuse Support Officer" userId="82db933c-090e-477d-9687-dd081c7c3f6d" providerId="ADAL" clId="{ED5BD1CC-E9ED-4214-BE4E-4DDBCF644F0A}" dt="2023-07-12T14:47:04.711" v="2407" actId="478"/>
          <ac:picMkLst>
            <pc:docMk/>
            <pc:sldMk cId="1730293102" sldId="264"/>
            <ac:picMk id="2" creationId="{0FC05549-79EF-2DAB-CE16-E461FD260F85}"/>
          </ac:picMkLst>
        </pc:picChg>
        <pc:picChg chg="add mod">
          <ac:chgData name="Tasmin Brindley - Domestic Abuse Support Officer" userId="82db933c-090e-477d-9687-dd081c7c3f6d" providerId="ADAL" clId="{ED5BD1CC-E9ED-4214-BE4E-4DDBCF644F0A}" dt="2023-07-12T14:47:05.509" v="2408"/>
          <ac:picMkLst>
            <pc:docMk/>
            <pc:sldMk cId="1730293102" sldId="264"/>
            <ac:picMk id="3" creationId="{2B375D2E-6601-5A64-9BD1-154EDA2F7AB8}"/>
          </ac:picMkLst>
        </pc:picChg>
        <pc:picChg chg="del">
          <ac:chgData name="Tasmin Brindley - Domestic Abuse Support Officer" userId="82db933c-090e-477d-9687-dd081c7c3f6d" providerId="ADAL" clId="{ED5BD1CC-E9ED-4214-BE4E-4DDBCF644F0A}" dt="2023-07-12T14:14:58.409" v="1796" actId="478"/>
          <ac:picMkLst>
            <pc:docMk/>
            <pc:sldMk cId="1730293102" sldId="264"/>
            <ac:picMk id="9218" creationId="{00000000-0000-0000-0000-000000000000}"/>
          </ac:picMkLst>
        </pc:picChg>
        <pc:picChg chg="mod">
          <ac:chgData name="Tasmin Brindley - Domestic Abuse Support Officer" userId="82db933c-090e-477d-9687-dd081c7c3f6d" providerId="ADAL" clId="{ED5BD1CC-E9ED-4214-BE4E-4DDBCF644F0A}" dt="2023-07-13T09:24:37.396" v="4255" actId="1076"/>
          <ac:picMkLst>
            <pc:docMk/>
            <pc:sldMk cId="1730293102" sldId="264"/>
            <ac:picMk id="9220" creationId="{00000000-0000-0000-0000-000000000000}"/>
          </ac:picMkLst>
        </pc:picChg>
        <pc:picChg chg="del mod">
          <ac:chgData name="Tasmin Brindley - Domestic Abuse Support Officer" userId="82db933c-090e-477d-9687-dd081c7c3f6d" providerId="ADAL" clId="{ED5BD1CC-E9ED-4214-BE4E-4DDBCF644F0A}" dt="2023-07-13T09:21:07.969" v="4238" actId="478"/>
          <ac:picMkLst>
            <pc:docMk/>
            <pc:sldMk cId="1730293102" sldId="264"/>
            <ac:picMk id="9221" creationId="{00000000-0000-0000-0000-000000000000}"/>
          </ac:picMkLst>
        </pc:picChg>
      </pc:sldChg>
      <pc:sldChg chg="addSp delSp modSp mod">
        <pc:chgData name="Tasmin Brindley - Domestic Abuse Support Officer" userId="82db933c-090e-477d-9687-dd081c7c3f6d" providerId="ADAL" clId="{ED5BD1CC-E9ED-4214-BE4E-4DDBCF644F0A}" dt="2023-07-12T15:38:24.422" v="3809" actId="1076"/>
        <pc:sldMkLst>
          <pc:docMk/>
          <pc:sldMk cId="4137794480" sldId="265"/>
        </pc:sldMkLst>
        <pc:spChg chg="mod">
          <ac:chgData name="Tasmin Brindley - Domestic Abuse Support Officer" userId="82db933c-090e-477d-9687-dd081c7c3f6d" providerId="ADAL" clId="{ED5BD1CC-E9ED-4214-BE4E-4DDBCF644F0A}" dt="2023-07-12T15:29:11.277" v="3710" actId="20577"/>
          <ac:spMkLst>
            <pc:docMk/>
            <pc:sldMk cId="4137794480" sldId="265"/>
            <ac:spMk id="4" creationId="{00000000-0000-0000-0000-000000000000}"/>
          </ac:spMkLst>
        </pc:spChg>
        <pc:picChg chg="add mod">
          <ac:chgData name="Tasmin Brindley - Domestic Abuse Support Officer" userId="82db933c-090e-477d-9687-dd081c7c3f6d" providerId="ADAL" clId="{ED5BD1CC-E9ED-4214-BE4E-4DDBCF644F0A}" dt="2023-07-12T14:15:03.125" v="1799"/>
          <ac:picMkLst>
            <pc:docMk/>
            <pc:sldMk cId="4137794480" sldId="265"/>
            <ac:picMk id="2" creationId="{033C2645-9949-C540-C9E8-F9CBF13B45D6}"/>
          </ac:picMkLst>
        </pc:picChg>
        <pc:picChg chg="mod">
          <ac:chgData name="Tasmin Brindley - Domestic Abuse Support Officer" userId="82db933c-090e-477d-9687-dd081c7c3f6d" providerId="ADAL" clId="{ED5BD1CC-E9ED-4214-BE4E-4DDBCF644F0A}" dt="2023-07-12T15:38:24.422" v="3809" actId="1076"/>
          <ac:picMkLst>
            <pc:docMk/>
            <pc:sldMk cId="4137794480" sldId="265"/>
            <ac:picMk id="5" creationId="{00000000-0000-0000-0000-000000000000}"/>
          </ac:picMkLst>
        </pc:picChg>
        <pc:picChg chg="del">
          <ac:chgData name="Tasmin Brindley - Domestic Abuse Support Officer" userId="82db933c-090e-477d-9687-dd081c7c3f6d" providerId="ADAL" clId="{ED5BD1CC-E9ED-4214-BE4E-4DDBCF644F0A}" dt="2023-07-12T14:15:02.512" v="1798" actId="478"/>
          <ac:picMkLst>
            <pc:docMk/>
            <pc:sldMk cId="4137794480" sldId="265"/>
            <ac:picMk id="7" creationId="{00000000-0000-0000-0000-000000000000}"/>
          </ac:picMkLst>
        </pc:picChg>
      </pc:sldChg>
      <pc:sldChg chg="modSp mod">
        <pc:chgData name="Tasmin Brindley - Domestic Abuse Support Officer" userId="82db933c-090e-477d-9687-dd081c7c3f6d" providerId="ADAL" clId="{ED5BD1CC-E9ED-4214-BE4E-4DDBCF644F0A}" dt="2023-07-12T15:34:56.175" v="3764" actId="1076"/>
        <pc:sldMkLst>
          <pc:docMk/>
          <pc:sldMk cId="3710350387" sldId="266"/>
        </pc:sldMkLst>
        <pc:spChg chg="mod">
          <ac:chgData name="Tasmin Brindley - Domestic Abuse Support Officer" userId="82db933c-090e-477d-9687-dd081c7c3f6d" providerId="ADAL" clId="{ED5BD1CC-E9ED-4214-BE4E-4DDBCF644F0A}" dt="2023-07-12T15:34:51.551" v="3763" actId="1076"/>
          <ac:spMkLst>
            <pc:docMk/>
            <pc:sldMk cId="3710350387" sldId="266"/>
            <ac:spMk id="4" creationId="{00000000-0000-0000-0000-000000000000}"/>
          </ac:spMkLst>
        </pc:spChg>
        <pc:picChg chg="mod">
          <ac:chgData name="Tasmin Brindley - Domestic Abuse Support Officer" userId="82db933c-090e-477d-9687-dd081c7c3f6d" providerId="ADAL" clId="{ED5BD1CC-E9ED-4214-BE4E-4DDBCF644F0A}" dt="2023-07-12T15:31:21.886" v="3728" actId="1076"/>
          <ac:picMkLst>
            <pc:docMk/>
            <pc:sldMk cId="3710350387" sldId="266"/>
            <ac:picMk id="5" creationId="{00000000-0000-0000-0000-000000000000}"/>
          </ac:picMkLst>
        </pc:picChg>
        <pc:picChg chg="mod">
          <ac:chgData name="Tasmin Brindley - Domestic Abuse Support Officer" userId="82db933c-090e-477d-9687-dd081c7c3f6d" providerId="ADAL" clId="{ED5BD1CC-E9ED-4214-BE4E-4DDBCF644F0A}" dt="2023-07-12T15:34:56.175" v="3764" actId="1076"/>
          <ac:picMkLst>
            <pc:docMk/>
            <pc:sldMk cId="3710350387" sldId="266"/>
            <ac:picMk id="6" creationId="{00000000-0000-0000-0000-000000000000}"/>
          </ac:picMkLst>
        </pc:picChg>
        <pc:picChg chg="mod">
          <ac:chgData name="Tasmin Brindley - Domestic Abuse Support Officer" userId="82db933c-090e-477d-9687-dd081c7c3f6d" providerId="ADAL" clId="{ED5BD1CC-E9ED-4214-BE4E-4DDBCF644F0A}" dt="2023-07-12T15:31:17.425" v="3727" actId="1076"/>
          <ac:picMkLst>
            <pc:docMk/>
            <pc:sldMk cId="3710350387" sldId="266"/>
            <ac:picMk id="7" creationId="{00000000-0000-0000-0000-000000000000}"/>
          </ac:picMkLst>
        </pc:picChg>
      </pc:sldChg>
      <pc:sldChg chg="modSp mod">
        <pc:chgData name="Tasmin Brindley - Domestic Abuse Support Officer" userId="82db933c-090e-477d-9687-dd081c7c3f6d" providerId="ADAL" clId="{ED5BD1CC-E9ED-4214-BE4E-4DDBCF644F0A}" dt="2023-07-12T15:56:41.008" v="4036" actId="20577"/>
        <pc:sldMkLst>
          <pc:docMk/>
          <pc:sldMk cId="358431242" sldId="267"/>
        </pc:sldMkLst>
        <pc:spChg chg="mod">
          <ac:chgData name="Tasmin Brindley - Domestic Abuse Support Officer" userId="82db933c-090e-477d-9687-dd081c7c3f6d" providerId="ADAL" clId="{ED5BD1CC-E9ED-4214-BE4E-4DDBCF644F0A}" dt="2023-07-12T15:56:41.008" v="4036" actId="20577"/>
          <ac:spMkLst>
            <pc:docMk/>
            <pc:sldMk cId="358431242" sldId="267"/>
            <ac:spMk id="4" creationId="{00000000-0000-0000-0000-000000000000}"/>
          </ac:spMkLst>
        </pc:spChg>
      </pc:sldChg>
      <pc:sldChg chg="addSp delSp modSp mod">
        <pc:chgData name="Tasmin Brindley - Domestic Abuse Support Officer" userId="82db933c-090e-477d-9687-dd081c7c3f6d" providerId="ADAL" clId="{ED5BD1CC-E9ED-4214-BE4E-4DDBCF644F0A}" dt="2023-07-12T15:41:41.477" v="3839" actId="113"/>
        <pc:sldMkLst>
          <pc:docMk/>
          <pc:sldMk cId="3727947216" sldId="268"/>
        </pc:sldMkLst>
        <pc:spChg chg="mod">
          <ac:chgData name="Tasmin Brindley - Domestic Abuse Support Officer" userId="82db933c-090e-477d-9687-dd081c7c3f6d" providerId="ADAL" clId="{ED5BD1CC-E9ED-4214-BE4E-4DDBCF644F0A}" dt="2023-07-12T15:41:41.477" v="3839" actId="113"/>
          <ac:spMkLst>
            <pc:docMk/>
            <pc:sldMk cId="3727947216" sldId="268"/>
            <ac:spMk id="4" creationId="{00000000-0000-0000-0000-000000000000}"/>
          </ac:spMkLst>
        </pc:spChg>
        <pc:picChg chg="add mod">
          <ac:chgData name="Tasmin Brindley - Domestic Abuse Support Officer" userId="82db933c-090e-477d-9687-dd081c7c3f6d" providerId="ADAL" clId="{ED5BD1CC-E9ED-4214-BE4E-4DDBCF644F0A}" dt="2023-07-12T15:38:47.304" v="3811"/>
          <ac:picMkLst>
            <pc:docMk/>
            <pc:sldMk cId="3727947216" sldId="268"/>
            <ac:picMk id="2" creationId="{0C7FDBC4-4A85-FE48-CB0A-3A9C10E00806}"/>
          </ac:picMkLst>
        </pc:picChg>
        <pc:picChg chg="mod">
          <ac:chgData name="Tasmin Brindley - Domestic Abuse Support Officer" userId="82db933c-090e-477d-9687-dd081c7c3f6d" providerId="ADAL" clId="{ED5BD1CC-E9ED-4214-BE4E-4DDBCF644F0A}" dt="2023-07-12T15:39:54.429" v="3829" actId="1076"/>
          <ac:picMkLst>
            <pc:docMk/>
            <pc:sldMk cId="3727947216" sldId="268"/>
            <ac:picMk id="5" creationId="{00000000-0000-0000-0000-000000000000}"/>
          </ac:picMkLst>
        </pc:picChg>
        <pc:picChg chg="mod">
          <ac:chgData name="Tasmin Brindley - Domestic Abuse Support Officer" userId="82db933c-090e-477d-9687-dd081c7c3f6d" providerId="ADAL" clId="{ED5BD1CC-E9ED-4214-BE4E-4DDBCF644F0A}" dt="2023-07-12T15:40:03.318" v="3830" actId="1076"/>
          <ac:picMkLst>
            <pc:docMk/>
            <pc:sldMk cId="3727947216" sldId="268"/>
            <ac:picMk id="6" creationId="{00000000-0000-0000-0000-000000000000}"/>
          </ac:picMkLst>
        </pc:picChg>
        <pc:picChg chg="mod">
          <ac:chgData name="Tasmin Brindley - Domestic Abuse Support Officer" userId="82db933c-090e-477d-9687-dd081c7c3f6d" providerId="ADAL" clId="{ED5BD1CC-E9ED-4214-BE4E-4DDBCF644F0A}" dt="2023-07-12T15:40:06.584" v="3831" actId="1076"/>
          <ac:picMkLst>
            <pc:docMk/>
            <pc:sldMk cId="3727947216" sldId="268"/>
            <ac:picMk id="7" creationId="{00000000-0000-0000-0000-000000000000}"/>
          </ac:picMkLst>
        </pc:picChg>
        <pc:picChg chg="del">
          <ac:chgData name="Tasmin Brindley - Domestic Abuse Support Officer" userId="82db933c-090e-477d-9687-dd081c7c3f6d" providerId="ADAL" clId="{ED5BD1CC-E9ED-4214-BE4E-4DDBCF644F0A}" dt="2023-07-12T15:38:46.604" v="3810" actId="478"/>
          <ac:picMkLst>
            <pc:docMk/>
            <pc:sldMk cId="3727947216" sldId="268"/>
            <ac:picMk id="8" creationId="{00000000-0000-0000-0000-000000000000}"/>
          </ac:picMkLst>
        </pc:picChg>
      </pc:sldChg>
      <pc:sldChg chg="addSp delSp modSp mod">
        <pc:chgData name="Tasmin Brindley - Domestic Abuse Support Officer" userId="82db933c-090e-477d-9687-dd081c7c3f6d" providerId="ADAL" clId="{ED5BD1CC-E9ED-4214-BE4E-4DDBCF644F0A}" dt="2023-07-12T15:37:58.348" v="3806" actId="1076"/>
        <pc:sldMkLst>
          <pc:docMk/>
          <pc:sldMk cId="3381004277" sldId="269"/>
        </pc:sldMkLst>
        <pc:spChg chg="mod">
          <ac:chgData name="Tasmin Brindley - Domestic Abuse Support Officer" userId="82db933c-090e-477d-9687-dd081c7c3f6d" providerId="ADAL" clId="{ED5BD1CC-E9ED-4214-BE4E-4DDBCF644F0A}" dt="2023-07-12T15:36:44.113" v="3792" actId="207"/>
          <ac:spMkLst>
            <pc:docMk/>
            <pc:sldMk cId="3381004277" sldId="269"/>
            <ac:spMk id="5" creationId="{00000000-0000-0000-0000-000000000000}"/>
          </ac:spMkLst>
        </pc:spChg>
        <pc:picChg chg="add mod">
          <ac:chgData name="Tasmin Brindley - Domestic Abuse Support Officer" userId="82db933c-090e-477d-9687-dd081c7c3f6d" providerId="ADAL" clId="{ED5BD1CC-E9ED-4214-BE4E-4DDBCF644F0A}" dt="2023-07-12T14:15:17.945" v="1802"/>
          <ac:picMkLst>
            <pc:docMk/>
            <pc:sldMk cId="3381004277" sldId="269"/>
            <ac:picMk id="2" creationId="{87CD850B-35F4-41F9-92A8-CA6B84313303}"/>
          </ac:picMkLst>
        </pc:picChg>
        <pc:picChg chg="mod">
          <ac:chgData name="Tasmin Brindley - Domestic Abuse Support Officer" userId="82db933c-090e-477d-9687-dd081c7c3f6d" providerId="ADAL" clId="{ED5BD1CC-E9ED-4214-BE4E-4DDBCF644F0A}" dt="2023-07-12T15:37:50.062" v="3805" actId="1076"/>
          <ac:picMkLst>
            <pc:docMk/>
            <pc:sldMk cId="3381004277" sldId="269"/>
            <ac:picMk id="6" creationId="{00000000-0000-0000-0000-000000000000}"/>
          </ac:picMkLst>
        </pc:picChg>
        <pc:picChg chg="mod">
          <ac:chgData name="Tasmin Brindley - Domestic Abuse Support Officer" userId="82db933c-090e-477d-9687-dd081c7c3f6d" providerId="ADAL" clId="{ED5BD1CC-E9ED-4214-BE4E-4DDBCF644F0A}" dt="2023-07-12T15:37:44.511" v="3804" actId="1076"/>
          <ac:picMkLst>
            <pc:docMk/>
            <pc:sldMk cId="3381004277" sldId="269"/>
            <ac:picMk id="7" creationId="{00000000-0000-0000-0000-000000000000}"/>
          </ac:picMkLst>
        </pc:picChg>
        <pc:picChg chg="mod">
          <ac:chgData name="Tasmin Brindley - Domestic Abuse Support Officer" userId="82db933c-090e-477d-9687-dd081c7c3f6d" providerId="ADAL" clId="{ED5BD1CC-E9ED-4214-BE4E-4DDBCF644F0A}" dt="2023-07-12T15:37:58.348" v="3806" actId="1076"/>
          <ac:picMkLst>
            <pc:docMk/>
            <pc:sldMk cId="3381004277" sldId="269"/>
            <ac:picMk id="8" creationId="{00000000-0000-0000-0000-000000000000}"/>
          </ac:picMkLst>
        </pc:picChg>
        <pc:picChg chg="del">
          <ac:chgData name="Tasmin Brindley - Domestic Abuse Support Officer" userId="82db933c-090e-477d-9687-dd081c7c3f6d" providerId="ADAL" clId="{ED5BD1CC-E9ED-4214-BE4E-4DDBCF644F0A}" dt="2023-07-12T14:15:17.285" v="1801" actId="478"/>
          <ac:picMkLst>
            <pc:docMk/>
            <pc:sldMk cId="3381004277" sldId="269"/>
            <ac:picMk id="9" creationId="{00000000-0000-0000-0000-000000000000}"/>
          </ac:picMkLst>
        </pc:picChg>
      </pc:sldChg>
      <pc:sldChg chg="addSp delSp modSp mod">
        <pc:chgData name="Tasmin Brindley - Domestic Abuse Support Officer" userId="82db933c-090e-477d-9687-dd081c7c3f6d" providerId="ADAL" clId="{ED5BD1CC-E9ED-4214-BE4E-4DDBCF644F0A}" dt="2023-07-12T15:46:48.350" v="3880" actId="313"/>
        <pc:sldMkLst>
          <pc:docMk/>
          <pc:sldMk cId="3812266579" sldId="270"/>
        </pc:sldMkLst>
        <pc:spChg chg="mod">
          <ac:chgData name="Tasmin Brindley - Domestic Abuse Support Officer" userId="82db933c-090e-477d-9687-dd081c7c3f6d" providerId="ADAL" clId="{ED5BD1CC-E9ED-4214-BE4E-4DDBCF644F0A}" dt="2023-07-12T15:46:48.350" v="3880" actId="313"/>
          <ac:spMkLst>
            <pc:docMk/>
            <pc:sldMk cId="3812266579" sldId="270"/>
            <ac:spMk id="4" creationId="{00000000-0000-0000-0000-000000000000}"/>
          </ac:spMkLst>
        </pc:spChg>
        <pc:picChg chg="add mod">
          <ac:chgData name="Tasmin Brindley - Domestic Abuse Support Officer" userId="82db933c-090e-477d-9687-dd081c7c3f6d" providerId="ADAL" clId="{ED5BD1CC-E9ED-4214-BE4E-4DDBCF644F0A}" dt="2023-07-12T15:45:38.155" v="3870" actId="14100"/>
          <ac:picMkLst>
            <pc:docMk/>
            <pc:sldMk cId="3812266579" sldId="270"/>
            <ac:picMk id="2" creationId="{8CDB282C-CF94-447F-F1F8-BA290FCA753D}"/>
          </ac:picMkLst>
        </pc:picChg>
        <pc:picChg chg="mod">
          <ac:chgData name="Tasmin Brindley - Domestic Abuse Support Officer" userId="82db933c-090e-477d-9687-dd081c7c3f6d" providerId="ADAL" clId="{ED5BD1CC-E9ED-4214-BE4E-4DDBCF644F0A}" dt="2023-07-12T15:46:01.511" v="3874" actId="1076"/>
          <ac:picMkLst>
            <pc:docMk/>
            <pc:sldMk cId="3812266579" sldId="270"/>
            <ac:picMk id="5" creationId="{00000000-0000-0000-0000-000000000000}"/>
          </ac:picMkLst>
        </pc:picChg>
        <pc:picChg chg="mod">
          <ac:chgData name="Tasmin Brindley - Domestic Abuse Support Officer" userId="82db933c-090e-477d-9687-dd081c7c3f6d" providerId="ADAL" clId="{ED5BD1CC-E9ED-4214-BE4E-4DDBCF644F0A}" dt="2023-07-12T15:45:56.991" v="3873" actId="1076"/>
          <ac:picMkLst>
            <pc:docMk/>
            <pc:sldMk cId="3812266579" sldId="270"/>
            <ac:picMk id="6" creationId="{00000000-0000-0000-0000-000000000000}"/>
          </ac:picMkLst>
        </pc:picChg>
        <pc:picChg chg="del">
          <ac:chgData name="Tasmin Brindley - Domestic Abuse Support Officer" userId="82db933c-090e-477d-9687-dd081c7c3f6d" providerId="ADAL" clId="{ED5BD1CC-E9ED-4214-BE4E-4DDBCF644F0A}" dt="2023-07-12T14:15:24.981" v="1803" actId="478"/>
          <ac:picMkLst>
            <pc:docMk/>
            <pc:sldMk cId="3812266579" sldId="270"/>
            <ac:picMk id="7" creationId="{00000000-0000-0000-0000-000000000000}"/>
          </ac:picMkLst>
        </pc:picChg>
      </pc:sldChg>
      <pc:sldChg chg="modSp mod">
        <pc:chgData name="Tasmin Brindley - Domestic Abuse Support Officer" userId="82db933c-090e-477d-9687-dd081c7c3f6d" providerId="ADAL" clId="{ED5BD1CC-E9ED-4214-BE4E-4DDBCF644F0A}" dt="2023-07-13T07:39:32.537" v="4232" actId="207"/>
        <pc:sldMkLst>
          <pc:docMk/>
          <pc:sldMk cId="3429768288" sldId="271"/>
        </pc:sldMkLst>
        <pc:spChg chg="mod">
          <ac:chgData name="Tasmin Brindley - Domestic Abuse Support Officer" userId="82db933c-090e-477d-9687-dd081c7c3f6d" providerId="ADAL" clId="{ED5BD1CC-E9ED-4214-BE4E-4DDBCF644F0A}" dt="2023-07-13T07:39:32.537" v="4232" actId="207"/>
          <ac:spMkLst>
            <pc:docMk/>
            <pc:sldMk cId="3429768288" sldId="271"/>
            <ac:spMk id="4" creationId="{00000000-0000-0000-0000-000000000000}"/>
          </ac:spMkLst>
        </pc:spChg>
        <pc:picChg chg="mod">
          <ac:chgData name="Tasmin Brindley - Domestic Abuse Support Officer" userId="82db933c-090e-477d-9687-dd081c7c3f6d" providerId="ADAL" clId="{ED5BD1CC-E9ED-4214-BE4E-4DDBCF644F0A}" dt="2023-07-12T15:50:09.927" v="3934" actId="1076"/>
          <ac:picMkLst>
            <pc:docMk/>
            <pc:sldMk cId="3429768288" sldId="271"/>
            <ac:picMk id="5" creationId="{00000000-0000-0000-0000-000000000000}"/>
          </ac:picMkLst>
        </pc:picChg>
        <pc:picChg chg="mod">
          <ac:chgData name="Tasmin Brindley - Domestic Abuse Support Officer" userId="82db933c-090e-477d-9687-dd081c7c3f6d" providerId="ADAL" clId="{ED5BD1CC-E9ED-4214-BE4E-4DDBCF644F0A}" dt="2023-07-12T15:50:16.147" v="3935" actId="1076"/>
          <ac:picMkLst>
            <pc:docMk/>
            <pc:sldMk cId="3429768288" sldId="271"/>
            <ac:picMk id="6" creationId="{00000000-0000-0000-0000-000000000000}"/>
          </ac:picMkLst>
        </pc:picChg>
      </pc:sldChg>
      <pc:sldChg chg="modSp mod">
        <pc:chgData name="Tasmin Brindley - Domestic Abuse Support Officer" userId="82db933c-090e-477d-9687-dd081c7c3f6d" providerId="ADAL" clId="{ED5BD1CC-E9ED-4214-BE4E-4DDBCF644F0A}" dt="2023-07-12T15:51:01.711" v="3969" actId="1076"/>
        <pc:sldMkLst>
          <pc:docMk/>
          <pc:sldMk cId="3107052677" sldId="272"/>
        </pc:sldMkLst>
        <pc:spChg chg="mod">
          <ac:chgData name="Tasmin Brindley - Domestic Abuse Support Officer" userId="82db933c-090e-477d-9687-dd081c7c3f6d" providerId="ADAL" clId="{ED5BD1CC-E9ED-4214-BE4E-4DDBCF644F0A}" dt="2023-07-12T14:58:33.884" v="2882" actId="207"/>
          <ac:spMkLst>
            <pc:docMk/>
            <pc:sldMk cId="3107052677" sldId="272"/>
            <ac:spMk id="4" creationId="{00000000-0000-0000-0000-000000000000}"/>
          </ac:spMkLst>
        </pc:spChg>
        <pc:picChg chg="mod">
          <ac:chgData name="Tasmin Brindley - Domestic Abuse Support Officer" userId="82db933c-090e-477d-9687-dd081c7c3f6d" providerId="ADAL" clId="{ED5BD1CC-E9ED-4214-BE4E-4DDBCF644F0A}" dt="2023-07-12T14:15:53.683" v="1805" actId="1076"/>
          <ac:picMkLst>
            <pc:docMk/>
            <pc:sldMk cId="3107052677" sldId="272"/>
            <ac:picMk id="5" creationId="{00000000-0000-0000-0000-000000000000}"/>
          </ac:picMkLst>
        </pc:picChg>
        <pc:picChg chg="mod">
          <ac:chgData name="Tasmin Brindley - Domestic Abuse Support Officer" userId="82db933c-090e-477d-9687-dd081c7c3f6d" providerId="ADAL" clId="{ED5BD1CC-E9ED-4214-BE4E-4DDBCF644F0A}" dt="2023-07-12T15:51:01.711" v="3969" actId="1076"/>
          <ac:picMkLst>
            <pc:docMk/>
            <pc:sldMk cId="3107052677" sldId="272"/>
            <ac:picMk id="6" creationId="{00000000-0000-0000-0000-000000000000}"/>
          </ac:picMkLst>
        </pc:picChg>
      </pc:sldChg>
      <pc:sldChg chg="setBg">
        <pc:chgData name="Tasmin Brindley - Domestic Abuse Support Officer" userId="82db933c-090e-477d-9687-dd081c7c3f6d" providerId="ADAL" clId="{ED5BD1CC-E9ED-4214-BE4E-4DDBCF644F0A}" dt="2023-07-12T13:32:13.165" v="1434"/>
        <pc:sldMkLst>
          <pc:docMk/>
          <pc:sldMk cId="2441507042" sldId="273"/>
        </pc:sldMkLst>
      </pc:sldChg>
      <pc:sldChg chg="modSp new del mod">
        <pc:chgData name="Tasmin Brindley - Domestic Abuse Support Officer" userId="82db933c-090e-477d-9687-dd081c7c3f6d" providerId="ADAL" clId="{ED5BD1CC-E9ED-4214-BE4E-4DDBCF644F0A}" dt="2023-07-12T15:04:22.653" v="3054" actId="47"/>
        <pc:sldMkLst>
          <pc:docMk/>
          <pc:sldMk cId="2664910201" sldId="274"/>
        </pc:sldMkLst>
        <pc:spChg chg="mod">
          <ac:chgData name="Tasmin Brindley - Domestic Abuse Support Officer" userId="82db933c-090e-477d-9687-dd081c7c3f6d" providerId="ADAL" clId="{ED5BD1CC-E9ED-4214-BE4E-4DDBCF644F0A}" dt="2023-07-10T15:15:21.837" v="23" actId="20577"/>
          <ac:spMkLst>
            <pc:docMk/>
            <pc:sldMk cId="2664910201" sldId="274"/>
            <ac:spMk id="2" creationId="{BB31AB3E-2BED-2A34-E3B6-975F9E9815AB}"/>
          </ac:spMkLst>
        </pc:spChg>
        <pc:spChg chg="mod">
          <ac:chgData name="Tasmin Brindley - Domestic Abuse Support Officer" userId="82db933c-090e-477d-9687-dd081c7c3f6d" providerId="ADAL" clId="{ED5BD1CC-E9ED-4214-BE4E-4DDBCF644F0A}" dt="2023-07-12T14:16:33.091" v="1814" actId="20577"/>
          <ac:spMkLst>
            <pc:docMk/>
            <pc:sldMk cId="2664910201" sldId="274"/>
            <ac:spMk id="3" creationId="{3FDB25B3-9B5E-D7FF-8820-D1F7D7FD9552}"/>
          </ac:spMkLst>
        </pc:spChg>
      </pc:sldChg>
      <pc:sldChg chg="add del">
        <pc:chgData name="Tasmin Brindley - Domestic Abuse Support Officer" userId="82db933c-090e-477d-9687-dd081c7c3f6d" providerId="ADAL" clId="{ED5BD1CC-E9ED-4214-BE4E-4DDBCF644F0A}" dt="2023-07-12T13:36:32.334" v="1451" actId="2890"/>
        <pc:sldMkLst>
          <pc:docMk/>
          <pc:sldMk cId="948705447" sldId="275"/>
        </pc:sldMkLst>
      </pc:sldChg>
      <pc:sldChg chg="addSp delSp modSp add mod addCm delCm modCm">
        <pc:chgData name="Tasmin Brindley - Domestic Abuse Support Officer" userId="82db933c-090e-477d-9687-dd081c7c3f6d" providerId="ADAL" clId="{ED5BD1CC-E9ED-4214-BE4E-4DDBCF644F0A}" dt="2023-07-12T16:01:41.727" v="4191" actId="20577"/>
        <pc:sldMkLst>
          <pc:docMk/>
          <pc:sldMk cId="2314459015" sldId="275"/>
        </pc:sldMkLst>
        <pc:spChg chg="mod">
          <ac:chgData name="Tasmin Brindley - Domestic Abuse Support Officer" userId="82db933c-090e-477d-9687-dd081c7c3f6d" providerId="ADAL" clId="{ED5BD1CC-E9ED-4214-BE4E-4DDBCF644F0A}" dt="2023-07-12T16:01:41.727" v="4191" actId="20577"/>
          <ac:spMkLst>
            <pc:docMk/>
            <pc:sldMk cId="2314459015" sldId="275"/>
            <ac:spMk id="4" creationId="{00000000-0000-0000-0000-000000000000}"/>
          </ac:spMkLst>
        </pc:spChg>
        <pc:picChg chg="add mod">
          <ac:chgData name="Tasmin Brindley - Domestic Abuse Support Officer" userId="82db933c-090e-477d-9687-dd081c7c3f6d" providerId="ADAL" clId="{ED5BD1CC-E9ED-4214-BE4E-4DDBCF644F0A}" dt="2023-07-12T14:12:20.790" v="1756" actId="1076"/>
          <ac:picMkLst>
            <pc:docMk/>
            <pc:sldMk cId="2314459015" sldId="275"/>
            <ac:picMk id="2" creationId="{23D02E9C-79B7-F63E-37A4-9FDD6E17EDAF}"/>
          </ac:picMkLst>
        </pc:picChg>
        <pc:picChg chg="del mod">
          <ac:chgData name="Tasmin Brindley - Domestic Abuse Support Officer" userId="82db933c-090e-477d-9687-dd081c7c3f6d" providerId="ADAL" clId="{ED5BD1CC-E9ED-4214-BE4E-4DDBCF644F0A}" dt="2023-07-12T13:53:41.864" v="1559" actId="478"/>
          <ac:picMkLst>
            <pc:docMk/>
            <pc:sldMk cId="2314459015" sldId="275"/>
            <ac:picMk id="5122" creationId="{00000000-0000-0000-0000-000000000000}"/>
          </ac:picMkLst>
        </pc:picChg>
        <pc:picChg chg="mod">
          <ac:chgData name="Tasmin Brindley - Domestic Abuse Support Officer" userId="82db933c-090e-477d-9687-dd081c7c3f6d" providerId="ADAL" clId="{ED5BD1CC-E9ED-4214-BE4E-4DDBCF644F0A}" dt="2023-07-12T14:34:25.131" v="2238" actId="1076"/>
          <ac:picMkLst>
            <pc:docMk/>
            <pc:sldMk cId="2314459015" sldId="275"/>
            <ac:picMk id="5124" creationId="{00000000-0000-0000-0000-000000000000}"/>
          </ac:picMkLst>
        </pc:picChg>
        <pc:picChg chg="del mod">
          <ac:chgData name="Tasmin Brindley - Domestic Abuse Support Officer" userId="82db933c-090e-477d-9687-dd081c7c3f6d" providerId="ADAL" clId="{ED5BD1CC-E9ED-4214-BE4E-4DDBCF644F0A}" dt="2023-07-12T14:34:19.030" v="2237" actId="478"/>
          <ac:picMkLst>
            <pc:docMk/>
            <pc:sldMk cId="2314459015" sldId="275"/>
            <ac:picMk id="5125" creationId="{00000000-0000-0000-0000-000000000000}"/>
          </ac:picMkLst>
        </pc:picChg>
      </pc:sldChg>
      <pc:sldChg chg="addSp delSp modSp add mod ord">
        <pc:chgData name="Tasmin Brindley - Domestic Abuse Support Officer" userId="82db933c-090e-477d-9687-dd081c7c3f6d" providerId="ADAL" clId="{ED5BD1CC-E9ED-4214-BE4E-4DDBCF644F0A}" dt="2023-07-12T14:41:50.505" v="2307" actId="1076"/>
        <pc:sldMkLst>
          <pc:docMk/>
          <pc:sldMk cId="1661042850" sldId="276"/>
        </pc:sldMkLst>
        <pc:spChg chg="mod">
          <ac:chgData name="Tasmin Brindley - Domestic Abuse Support Officer" userId="82db933c-090e-477d-9687-dd081c7c3f6d" providerId="ADAL" clId="{ED5BD1CC-E9ED-4214-BE4E-4DDBCF644F0A}" dt="2023-07-12T14:41:26.927" v="2302" actId="14100"/>
          <ac:spMkLst>
            <pc:docMk/>
            <pc:sldMk cId="1661042850" sldId="276"/>
            <ac:spMk id="4" creationId="{00000000-0000-0000-0000-000000000000}"/>
          </ac:spMkLst>
        </pc:spChg>
        <pc:picChg chg="mod">
          <ac:chgData name="Tasmin Brindley - Domestic Abuse Support Officer" userId="82db933c-090e-477d-9687-dd081c7c3f6d" providerId="ADAL" clId="{ED5BD1CC-E9ED-4214-BE4E-4DDBCF644F0A}" dt="2023-07-12T14:41:50.505" v="2307" actId="1076"/>
          <ac:picMkLst>
            <pc:docMk/>
            <pc:sldMk cId="1661042850" sldId="276"/>
            <ac:picMk id="3" creationId="{72616634-835C-BC35-52DA-68F2717D3285}"/>
          </ac:picMkLst>
        </pc:picChg>
        <pc:picChg chg="del mod">
          <ac:chgData name="Tasmin Brindley - Domestic Abuse Support Officer" userId="82db933c-090e-477d-9687-dd081c7c3f6d" providerId="ADAL" clId="{ED5BD1CC-E9ED-4214-BE4E-4DDBCF644F0A}" dt="2023-07-12T14:41:38.718" v="2305" actId="478"/>
          <ac:picMkLst>
            <pc:docMk/>
            <pc:sldMk cId="1661042850" sldId="276"/>
            <ac:picMk id="5" creationId="{C2C5F1D6-1B7D-52D3-BDD4-4F28391FC073}"/>
          </ac:picMkLst>
        </pc:picChg>
        <pc:picChg chg="add del mod">
          <ac:chgData name="Tasmin Brindley - Domestic Abuse Support Officer" userId="82db933c-090e-477d-9687-dd081c7c3f6d" providerId="ADAL" clId="{ED5BD1CC-E9ED-4214-BE4E-4DDBCF644F0A}" dt="2023-07-12T14:38:17.034" v="2249" actId="21"/>
          <ac:picMkLst>
            <pc:docMk/>
            <pc:sldMk cId="1661042850" sldId="276"/>
            <ac:picMk id="6" creationId="{F674148F-EACB-D5E4-3399-BD82E23AAE0D}"/>
          </ac:picMkLst>
        </pc:picChg>
        <pc:picChg chg="add mod">
          <ac:chgData name="Tasmin Brindley - Domestic Abuse Support Officer" userId="82db933c-090e-477d-9687-dd081c7c3f6d" providerId="ADAL" clId="{ED5BD1CC-E9ED-4214-BE4E-4DDBCF644F0A}" dt="2023-07-12T14:41:39.484" v="2306"/>
          <ac:picMkLst>
            <pc:docMk/>
            <pc:sldMk cId="1661042850" sldId="276"/>
            <ac:picMk id="7" creationId="{81E05C50-FE1C-9CBE-6E57-535661E2FDE6}"/>
          </ac:picMkLst>
        </pc:picChg>
      </pc:sldChg>
      <pc:sldChg chg="modSp add mod">
        <pc:chgData name="Tasmin Brindley - Domestic Abuse Support Officer" userId="82db933c-090e-477d-9687-dd081c7c3f6d" providerId="ADAL" clId="{ED5BD1CC-E9ED-4214-BE4E-4DDBCF644F0A}" dt="2023-07-13T10:14:32.674" v="4739" actId="20577"/>
        <pc:sldMkLst>
          <pc:docMk/>
          <pc:sldMk cId="3061849156" sldId="277"/>
        </pc:sldMkLst>
        <pc:spChg chg="mod">
          <ac:chgData name="Tasmin Brindley - Domestic Abuse Support Officer" userId="82db933c-090e-477d-9687-dd081c7c3f6d" providerId="ADAL" clId="{ED5BD1CC-E9ED-4214-BE4E-4DDBCF644F0A}" dt="2023-07-13T10:14:32.674" v="4739" actId="20577"/>
          <ac:spMkLst>
            <pc:docMk/>
            <pc:sldMk cId="3061849156" sldId="277"/>
            <ac:spMk id="4" creationId="{00000000-0000-0000-0000-000000000000}"/>
          </ac:spMkLst>
        </pc:spChg>
      </pc:sldChg>
      <pc:sldChg chg="addSp delSp modSp add mod ord setBg">
        <pc:chgData name="Tasmin Brindley - Domestic Abuse Support Officer" userId="82db933c-090e-477d-9687-dd081c7c3f6d" providerId="ADAL" clId="{ED5BD1CC-E9ED-4214-BE4E-4DDBCF644F0A}" dt="2023-07-13T14:09:39.252" v="5070" actId="115"/>
        <pc:sldMkLst>
          <pc:docMk/>
          <pc:sldMk cId="763804131" sldId="278"/>
        </pc:sldMkLst>
        <pc:spChg chg="mod ord">
          <ac:chgData name="Tasmin Brindley - Domestic Abuse Support Officer" userId="82db933c-090e-477d-9687-dd081c7c3f6d" providerId="ADAL" clId="{ED5BD1CC-E9ED-4214-BE4E-4DDBCF644F0A}" dt="2023-07-13T14:09:39.252" v="5070" actId="115"/>
          <ac:spMkLst>
            <pc:docMk/>
            <pc:sldMk cId="763804131" sldId="278"/>
            <ac:spMk id="4" creationId="{00000000-0000-0000-0000-000000000000}"/>
          </ac:spMkLst>
        </pc:spChg>
        <pc:spChg chg="add mod ord">
          <ac:chgData name="Tasmin Brindley - Domestic Abuse Support Officer" userId="82db933c-090e-477d-9687-dd081c7c3f6d" providerId="ADAL" clId="{ED5BD1CC-E9ED-4214-BE4E-4DDBCF644F0A}" dt="2023-07-13T10:33:23.633" v="5036" actId="167"/>
          <ac:spMkLst>
            <pc:docMk/>
            <pc:sldMk cId="763804131" sldId="278"/>
            <ac:spMk id="11" creationId="{BB776D2A-2029-0F76-BC5B-2F9D7C54C843}"/>
          </ac:spMkLst>
        </pc:spChg>
        <pc:spChg chg="add del">
          <ac:chgData name="Tasmin Brindley - Domestic Abuse Support Officer" userId="82db933c-090e-477d-9687-dd081c7c3f6d" providerId="ADAL" clId="{ED5BD1CC-E9ED-4214-BE4E-4DDBCF644F0A}" dt="2023-07-13T10:28:42.773" v="4988" actId="26606"/>
          <ac:spMkLst>
            <pc:docMk/>
            <pc:sldMk cId="763804131" sldId="278"/>
            <ac:spMk id="12" creationId="{8063E580-BD51-4DC3-9968-97E5480C2D94}"/>
          </ac:spMkLst>
        </pc:spChg>
        <pc:spChg chg="add del">
          <ac:chgData name="Tasmin Brindley - Domestic Abuse Support Officer" userId="82db933c-090e-477d-9687-dd081c7c3f6d" providerId="ADAL" clId="{ED5BD1CC-E9ED-4214-BE4E-4DDBCF644F0A}" dt="2023-07-13T10:28:42.773" v="4988" actId="26606"/>
          <ac:spMkLst>
            <pc:docMk/>
            <pc:sldMk cId="763804131" sldId="278"/>
            <ac:spMk id="14" creationId="{90464369-70FA-42AF-948F-80664CA7BFE5}"/>
          </ac:spMkLst>
        </pc:spChg>
        <pc:spChg chg="add del">
          <ac:chgData name="Tasmin Brindley - Domestic Abuse Support Officer" userId="82db933c-090e-477d-9687-dd081c7c3f6d" providerId="ADAL" clId="{ED5BD1CC-E9ED-4214-BE4E-4DDBCF644F0A}" dt="2023-07-13T10:28:42.773" v="4988" actId="26606"/>
          <ac:spMkLst>
            <pc:docMk/>
            <pc:sldMk cId="763804131" sldId="278"/>
            <ac:spMk id="16" creationId="{A648176E-454C-437C-B0FC-9B82FCF32B24}"/>
          </ac:spMkLst>
        </pc:spChg>
        <pc:spChg chg="add del">
          <ac:chgData name="Tasmin Brindley - Domestic Abuse Support Officer" userId="82db933c-090e-477d-9687-dd081c7c3f6d" providerId="ADAL" clId="{ED5BD1CC-E9ED-4214-BE4E-4DDBCF644F0A}" dt="2023-07-13T10:28:42.773" v="4988" actId="26606"/>
          <ac:spMkLst>
            <pc:docMk/>
            <pc:sldMk cId="763804131" sldId="278"/>
            <ac:spMk id="18" creationId="{A6604B49-AD5C-4590-B051-06C8222ECD99}"/>
          </ac:spMkLst>
        </pc:spChg>
        <pc:spChg chg="add del">
          <ac:chgData name="Tasmin Brindley - Domestic Abuse Support Officer" userId="82db933c-090e-477d-9687-dd081c7c3f6d" providerId="ADAL" clId="{ED5BD1CC-E9ED-4214-BE4E-4DDBCF644F0A}" dt="2023-07-13T10:28:42.773" v="4988" actId="26606"/>
          <ac:spMkLst>
            <pc:docMk/>
            <pc:sldMk cId="763804131" sldId="278"/>
            <ac:spMk id="20" creationId="{CC552A98-EF7D-4D42-AB69-066B786AB55B}"/>
          </ac:spMkLst>
        </pc:spChg>
        <pc:graphicFrameChg chg="add del mod">
          <ac:chgData name="Tasmin Brindley - Domestic Abuse Support Officer" userId="82db933c-090e-477d-9687-dd081c7c3f6d" providerId="ADAL" clId="{ED5BD1CC-E9ED-4214-BE4E-4DDBCF644F0A}" dt="2023-07-13T10:25:54.126" v="4977" actId="478"/>
          <ac:graphicFrameMkLst>
            <pc:docMk/>
            <pc:sldMk cId="763804131" sldId="278"/>
            <ac:graphicFrameMk id="8" creationId="{1F96F470-0509-141B-E650-F31885C1693C}"/>
          </ac:graphicFrameMkLst>
        </pc:graphicFrameChg>
        <pc:picChg chg="mod">
          <ac:chgData name="Tasmin Brindley - Domestic Abuse Support Officer" userId="82db933c-090e-477d-9687-dd081c7c3f6d" providerId="ADAL" clId="{ED5BD1CC-E9ED-4214-BE4E-4DDBCF644F0A}" dt="2023-07-13T10:28:42.773" v="4988" actId="26606"/>
          <ac:picMkLst>
            <pc:docMk/>
            <pc:sldMk cId="763804131" sldId="278"/>
            <ac:picMk id="3" creationId="{2B375D2E-6601-5A64-9BD1-154EDA2F7AB8}"/>
          </ac:picMkLst>
        </pc:picChg>
        <pc:picChg chg="add mod ord">
          <ac:chgData name="Tasmin Brindley - Domestic Abuse Support Officer" userId="82db933c-090e-477d-9687-dd081c7c3f6d" providerId="ADAL" clId="{ED5BD1CC-E9ED-4214-BE4E-4DDBCF644F0A}" dt="2023-07-13T10:32:44.271" v="5029" actId="1076"/>
          <ac:picMkLst>
            <pc:docMk/>
            <pc:sldMk cId="763804131" sldId="278"/>
            <ac:picMk id="5" creationId="{11125B53-D0AB-C9E4-BEC3-A880616E664F}"/>
          </ac:picMkLst>
        </pc:picChg>
        <pc:picChg chg="add del mod">
          <ac:chgData name="Tasmin Brindley - Domestic Abuse Support Officer" userId="82db933c-090e-477d-9687-dd081c7c3f6d" providerId="ADAL" clId="{ED5BD1CC-E9ED-4214-BE4E-4DDBCF644F0A}" dt="2023-07-13T10:29:22.369" v="5006"/>
          <ac:picMkLst>
            <pc:docMk/>
            <pc:sldMk cId="763804131" sldId="278"/>
            <ac:picMk id="6" creationId="{1E646A3A-D9A2-68D0-283A-A0BA82CEC91E}"/>
          </ac:picMkLst>
        </pc:picChg>
        <pc:picChg chg="add mod">
          <ac:chgData name="Tasmin Brindley - Domestic Abuse Support Officer" userId="82db933c-090e-477d-9687-dd081c7c3f6d" providerId="ADAL" clId="{ED5BD1CC-E9ED-4214-BE4E-4DDBCF644F0A}" dt="2023-07-13T10:32:52.537" v="5031" actId="1076"/>
          <ac:picMkLst>
            <pc:docMk/>
            <pc:sldMk cId="763804131" sldId="278"/>
            <ac:picMk id="7" creationId="{AFA64E1E-1FBA-6E1B-9201-45F1B3A47E2D}"/>
          </ac:picMkLst>
        </pc:picChg>
        <pc:picChg chg="add del mod">
          <ac:chgData name="Tasmin Brindley - Domestic Abuse Support Officer" userId="82db933c-090e-477d-9687-dd081c7c3f6d" providerId="ADAL" clId="{ED5BD1CC-E9ED-4214-BE4E-4DDBCF644F0A}" dt="2023-07-13T10:29:18.546" v="5000"/>
          <ac:picMkLst>
            <pc:docMk/>
            <pc:sldMk cId="763804131" sldId="278"/>
            <ac:picMk id="8" creationId="{AAEB0F8E-7A1B-9A3D-7DC0-6D8813FE3650}"/>
          </ac:picMkLst>
        </pc:picChg>
        <pc:picChg chg="add del mod">
          <ac:chgData name="Tasmin Brindley - Domestic Abuse Support Officer" userId="82db933c-090e-477d-9687-dd081c7c3f6d" providerId="ADAL" clId="{ED5BD1CC-E9ED-4214-BE4E-4DDBCF644F0A}" dt="2023-07-13T10:32:03.545" v="5016" actId="478"/>
          <ac:picMkLst>
            <pc:docMk/>
            <pc:sldMk cId="763804131" sldId="278"/>
            <ac:picMk id="9" creationId="{FFB9FE26-9809-04E3-40AB-78CF8C83DE1E}"/>
          </ac:picMkLst>
        </pc:picChg>
        <pc:picChg chg="add mod">
          <ac:chgData name="Tasmin Brindley - Domestic Abuse Support Officer" userId="82db933c-090e-477d-9687-dd081c7c3f6d" providerId="ADAL" clId="{ED5BD1CC-E9ED-4214-BE4E-4DDBCF644F0A}" dt="2023-07-13T10:32:50.728" v="5030" actId="1076"/>
          <ac:picMkLst>
            <pc:docMk/>
            <pc:sldMk cId="763804131" sldId="278"/>
            <ac:picMk id="10" creationId="{9D7F2EA7-E69A-8F8D-B0B0-F6AB3721C23B}"/>
          </ac:picMkLst>
        </pc:picChg>
        <pc:picChg chg="del">
          <ac:chgData name="Tasmin Brindley - Domestic Abuse Support Officer" userId="82db933c-090e-477d-9687-dd081c7c3f6d" providerId="ADAL" clId="{ED5BD1CC-E9ED-4214-BE4E-4DDBCF644F0A}" dt="2023-07-13T10:23:53.750" v="4962" actId="478"/>
          <ac:picMkLst>
            <pc:docMk/>
            <pc:sldMk cId="763804131" sldId="278"/>
            <ac:picMk id="9220" creationId="{00000000-0000-0000-0000-000000000000}"/>
          </ac:picMkLst>
        </pc:picChg>
        <pc:picChg chg="del">
          <ac:chgData name="Tasmin Brindley - Domestic Abuse Support Officer" userId="82db933c-090e-477d-9687-dd081c7c3f6d" providerId="ADAL" clId="{ED5BD1CC-E9ED-4214-BE4E-4DDBCF644F0A}" dt="2023-07-13T10:23:54.412" v="4963" actId="478"/>
          <ac:picMkLst>
            <pc:docMk/>
            <pc:sldMk cId="763804131" sldId="278"/>
            <ac:picMk id="9221" creationId="{00000000-0000-0000-0000-000000000000}"/>
          </ac:picMkLst>
        </pc:picChg>
      </pc:sldChg>
      <pc:sldMasterChg chg="setBg modSldLayout">
        <pc:chgData name="Tasmin Brindley - Domestic Abuse Support Officer" userId="82db933c-090e-477d-9687-dd081c7c3f6d" providerId="ADAL" clId="{ED5BD1CC-E9ED-4214-BE4E-4DDBCF644F0A}" dt="2023-07-12T13:31:17.029" v="1404"/>
        <pc:sldMasterMkLst>
          <pc:docMk/>
          <pc:sldMasterMk cId="245053585" sldId="2147483648"/>
        </pc:sldMasterMkLst>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249675250" sldId="2147483649"/>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4005609290" sldId="2147483650"/>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3784709136" sldId="2147483651"/>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2225111611" sldId="2147483652"/>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3595853144" sldId="2147483653"/>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3967318269" sldId="2147483654"/>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1184981711" sldId="2147483655"/>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709030557" sldId="2147483656"/>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37687136" sldId="2147483657"/>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4109305904" sldId="2147483658"/>
          </pc:sldLayoutMkLst>
        </pc:sldLayoutChg>
        <pc:sldLayoutChg chg="setBg">
          <pc:chgData name="Tasmin Brindley - Domestic Abuse Support Officer" userId="82db933c-090e-477d-9687-dd081c7c3f6d" providerId="ADAL" clId="{ED5BD1CC-E9ED-4214-BE4E-4DDBCF644F0A}" dt="2023-07-12T13:31:17.029" v="1404"/>
          <pc:sldLayoutMkLst>
            <pc:docMk/>
            <pc:sldMasterMk cId="245053585" sldId="2147483648"/>
            <pc:sldLayoutMk cId="3222110273" sldId="2147483659"/>
          </pc:sldLayoutMkLst>
        </pc:sldLayoutChg>
      </pc:sldMasterChg>
    </pc:docChg>
  </pc:docChgLst>
  <pc:docChgLst>
    <pc:chgData name="Tasmin Brindley - Domestic Abuse Support Officer" userId="82db933c-090e-477d-9687-dd081c7c3f6d" providerId="ADAL" clId="{B475EBC3-BAF9-473B-B585-E6A89818FF46}"/>
    <pc:docChg chg="undo redo custSel mod addSld delSld modSld modMainMaster">
      <pc:chgData name="Tasmin Brindley - Domestic Abuse Support Officer" userId="82db933c-090e-477d-9687-dd081c7c3f6d" providerId="ADAL" clId="{B475EBC3-BAF9-473B-B585-E6A89818FF46}" dt="2023-04-27T16:44:58.613" v="1105"/>
      <pc:docMkLst>
        <pc:docMk/>
      </pc:docMkLst>
      <pc:sldChg chg="addSp delSp modSp mod setBg">
        <pc:chgData name="Tasmin Brindley - Domestic Abuse Support Officer" userId="82db933c-090e-477d-9687-dd081c7c3f6d" providerId="ADAL" clId="{B475EBC3-BAF9-473B-B585-E6A89818FF46}" dt="2023-04-27T16:44:58.613" v="1105"/>
        <pc:sldMkLst>
          <pc:docMk/>
          <pc:sldMk cId="3357088700" sldId="256"/>
        </pc:sldMkLst>
        <pc:spChg chg="add mod">
          <ac:chgData name="Tasmin Brindley - Domestic Abuse Support Officer" userId="82db933c-090e-477d-9687-dd081c7c3f6d" providerId="ADAL" clId="{B475EBC3-BAF9-473B-B585-E6A89818FF46}" dt="2023-04-27T16:11:26.663" v="779" actId="1037"/>
          <ac:spMkLst>
            <pc:docMk/>
            <pc:sldMk cId="3357088700" sldId="256"/>
            <ac:spMk id="2" creationId="{196FE52E-E2AF-E52C-EC5B-08529195CD8B}"/>
          </ac:spMkLst>
        </pc:spChg>
        <pc:spChg chg="mod">
          <ac:chgData name="Tasmin Brindley - Domestic Abuse Support Officer" userId="82db933c-090e-477d-9687-dd081c7c3f6d" providerId="ADAL" clId="{B475EBC3-BAF9-473B-B585-E6A89818FF46}" dt="2023-04-27T16:11:38.902" v="780" actId="478"/>
          <ac:spMkLst>
            <pc:docMk/>
            <pc:sldMk cId="3357088700" sldId="256"/>
            <ac:spMk id="5" creationId="{00000000-0000-0000-0000-000000000000}"/>
          </ac:spMkLst>
        </pc:spChg>
        <pc:spChg chg="mod">
          <ac:chgData name="Tasmin Brindley - Domestic Abuse Support Officer" userId="82db933c-090e-477d-9687-dd081c7c3f6d" providerId="ADAL" clId="{B475EBC3-BAF9-473B-B585-E6A89818FF46}" dt="2023-04-27T16:11:38.902" v="780" actId="478"/>
          <ac:spMkLst>
            <pc:docMk/>
            <pc:sldMk cId="3357088700" sldId="256"/>
            <ac:spMk id="6" creationId="{00000000-0000-0000-0000-000000000000}"/>
          </ac:spMkLst>
        </pc:spChg>
        <pc:spChg chg="mod">
          <ac:chgData name="Tasmin Brindley - Domestic Abuse Support Officer" userId="82db933c-090e-477d-9687-dd081c7c3f6d" providerId="ADAL" clId="{B475EBC3-BAF9-473B-B585-E6A89818FF46}" dt="2023-04-27T16:11:38.902" v="780" actId="478"/>
          <ac:spMkLst>
            <pc:docMk/>
            <pc:sldMk cId="3357088700" sldId="256"/>
            <ac:spMk id="7" creationId="{00000000-0000-0000-0000-000000000000}"/>
          </ac:spMkLst>
        </pc:spChg>
        <pc:spChg chg="mod">
          <ac:chgData name="Tasmin Brindley - Domestic Abuse Support Officer" userId="82db933c-090e-477d-9687-dd081c7c3f6d" providerId="ADAL" clId="{B475EBC3-BAF9-473B-B585-E6A89818FF46}" dt="2023-04-27T16:11:38.902" v="780" actId="478"/>
          <ac:spMkLst>
            <pc:docMk/>
            <pc:sldMk cId="3357088700" sldId="256"/>
            <ac:spMk id="9" creationId="{00000000-0000-0000-0000-000000000000}"/>
          </ac:spMkLst>
        </pc:spChg>
        <pc:spChg chg="add del mod">
          <ac:chgData name="Tasmin Brindley - Domestic Abuse Support Officer" userId="82db933c-090e-477d-9687-dd081c7c3f6d" providerId="ADAL" clId="{B475EBC3-BAF9-473B-B585-E6A89818FF46}" dt="2023-04-27T16:11:38.902" v="780" actId="478"/>
          <ac:spMkLst>
            <pc:docMk/>
            <pc:sldMk cId="3357088700" sldId="256"/>
            <ac:spMk id="10" creationId="{00000000-0000-0000-0000-000000000000}"/>
          </ac:spMkLst>
        </pc:spChg>
        <pc:spChg chg="del mod">
          <ac:chgData name="Tasmin Brindley - Domestic Abuse Support Officer" userId="82db933c-090e-477d-9687-dd081c7c3f6d" providerId="ADAL" clId="{B475EBC3-BAF9-473B-B585-E6A89818FF46}" dt="2023-04-27T16:11:38.902" v="780" actId="478"/>
          <ac:spMkLst>
            <pc:docMk/>
            <pc:sldMk cId="3357088700" sldId="256"/>
            <ac:spMk id="11" creationId="{00000000-0000-0000-0000-000000000000}"/>
          </ac:spMkLst>
        </pc:spChg>
        <pc:spChg chg="del mod">
          <ac:chgData name="Tasmin Brindley - Domestic Abuse Support Officer" userId="82db933c-090e-477d-9687-dd081c7c3f6d" providerId="ADAL" clId="{B475EBC3-BAF9-473B-B585-E6A89818FF46}" dt="2023-04-27T16:09:21.120" v="749" actId="478"/>
          <ac:spMkLst>
            <pc:docMk/>
            <pc:sldMk cId="3357088700" sldId="256"/>
            <ac:spMk id="12" creationId="{00000000-0000-0000-0000-000000000000}"/>
          </ac:spMkLst>
        </pc:spChg>
        <pc:spChg chg="mod">
          <ac:chgData name="Tasmin Brindley - Domestic Abuse Support Officer" userId="82db933c-090e-477d-9687-dd081c7c3f6d" providerId="ADAL" clId="{B475EBC3-BAF9-473B-B585-E6A89818FF46}" dt="2023-04-27T16:11:38.902" v="780" actId="478"/>
          <ac:spMkLst>
            <pc:docMk/>
            <pc:sldMk cId="3357088700" sldId="256"/>
            <ac:spMk id="13" creationId="{00000000-0000-0000-0000-000000000000}"/>
          </ac:spMkLst>
        </pc:spChg>
        <pc:grpChg chg="mod">
          <ac:chgData name="Tasmin Brindley - Domestic Abuse Support Officer" userId="82db933c-090e-477d-9687-dd081c7c3f6d" providerId="ADAL" clId="{B475EBC3-BAF9-473B-B585-E6A89818FF46}" dt="2023-04-27T16:11:38.902" v="780" actId="478"/>
          <ac:grpSpMkLst>
            <pc:docMk/>
            <pc:sldMk cId="3357088700" sldId="256"/>
            <ac:grpSpMk id="4" creationId="{00000000-0000-0000-0000-000000000000}"/>
          </ac:grpSpMkLst>
        </pc:grpChg>
        <pc:picChg chg="mod">
          <ac:chgData name="Tasmin Brindley - Domestic Abuse Support Officer" userId="82db933c-090e-477d-9687-dd081c7c3f6d" providerId="ADAL" clId="{B475EBC3-BAF9-473B-B585-E6A89818FF46}" dt="2023-04-27T16:12:07.892" v="788" actId="1076"/>
          <ac:picMkLst>
            <pc:docMk/>
            <pc:sldMk cId="3357088700" sldId="256"/>
            <ac:picMk id="24" creationId="{00000000-0000-0000-0000-000000000000}"/>
          </ac:picMkLst>
        </pc:picChg>
        <pc:picChg chg="mod">
          <ac:chgData name="Tasmin Brindley - Domestic Abuse Support Officer" userId="82db933c-090e-477d-9687-dd081c7c3f6d" providerId="ADAL" clId="{B475EBC3-BAF9-473B-B585-E6A89818FF46}" dt="2023-04-27T16:11:38.902" v="780" actId="478"/>
          <ac:picMkLst>
            <pc:docMk/>
            <pc:sldMk cId="3357088700" sldId="256"/>
            <ac:picMk id="1034" creationId="{00000000-0000-0000-0000-000000000000}"/>
          </ac:picMkLst>
        </pc:picChg>
        <pc:picChg chg="mod">
          <ac:chgData name="Tasmin Brindley - Domestic Abuse Support Officer" userId="82db933c-090e-477d-9687-dd081c7c3f6d" providerId="ADAL" clId="{B475EBC3-BAF9-473B-B585-E6A89818FF46}" dt="2023-04-27T16:11:38.902" v="780" actId="478"/>
          <ac:picMkLst>
            <pc:docMk/>
            <pc:sldMk cId="3357088700" sldId="256"/>
            <ac:picMk id="1035" creationId="{00000000-0000-0000-0000-000000000000}"/>
          </ac:picMkLst>
        </pc:picChg>
        <pc:picChg chg="mod">
          <ac:chgData name="Tasmin Brindley - Domestic Abuse Support Officer" userId="82db933c-090e-477d-9687-dd081c7c3f6d" providerId="ADAL" clId="{B475EBC3-BAF9-473B-B585-E6A89818FF46}" dt="2023-04-27T16:11:38.902" v="780" actId="478"/>
          <ac:picMkLst>
            <pc:docMk/>
            <pc:sldMk cId="3357088700" sldId="256"/>
            <ac:picMk id="1036" creationId="{00000000-0000-0000-0000-000000000000}"/>
          </ac:picMkLst>
        </pc:picChg>
        <pc:picChg chg="mod">
          <ac:chgData name="Tasmin Brindley - Domestic Abuse Support Officer" userId="82db933c-090e-477d-9687-dd081c7c3f6d" providerId="ADAL" clId="{B475EBC3-BAF9-473B-B585-E6A89818FF46}" dt="2023-04-27T16:11:38.902" v="780" actId="478"/>
          <ac:picMkLst>
            <pc:docMk/>
            <pc:sldMk cId="3357088700" sldId="256"/>
            <ac:picMk id="1037" creationId="{00000000-0000-0000-0000-000000000000}"/>
          </ac:picMkLst>
        </pc:picChg>
      </pc:sldChg>
      <pc:sldChg chg="addSp delSp modSp mod">
        <pc:chgData name="Tasmin Brindley - Domestic Abuse Support Officer" userId="82db933c-090e-477d-9687-dd081c7c3f6d" providerId="ADAL" clId="{B475EBC3-BAF9-473B-B585-E6A89818FF46}" dt="2023-04-27T16:42:40.285" v="1015" actId="1076"/>
        <pc:sldMkLst>
          <pc:docMk/>
          <pc:sldMk cId="3290973979" sldId="257"/>
        </pc:sldMkLst>
        <pc:spChg chg="add del mod">
          <ac:chgData name="Tasmin Brindley - Domestic Abuse Support Officer" userId="82db933c-090e-477d-9687-dd081c7c3f6d" providerId="ADAL" clId="{B475EBC3-BAF9-473B-B585-E6A89818FF46}" dt="2023-04-27T16:42:30.869" v="1014" actId="21"/>
          <ac:spMkLst>
            <pc:docMk/>
            <pc:sldMk cId="3290973979" sldId="257"/>
            <ac:spMk id="2" creationId="{BD36BF41-B686-09E3-30FA-557BDDE77E3C}"/>
          </ac:spMkLst>
        </pc:spChg>
        <pc:spChg chg="mod">
          <ac:chgData name="Tasmin Brindley - Domestic Abuse Support Officer" userId="82db933c-090e-477d-9687-dd081c7c3f6d" providerId="ADAL" clId="{B475EBC3-BAF9-473B-B585-E6A89818FF46}" dt="2023-04-27T16:12:42.388" v="790" actId="207"/>
          <ac:spMkLst>
            <pc:docMk/>
            <pc:sldMk cId="3290973979" sldId="257"/>
            <ac:spMk id="4" creationId="{00000000-0000-0000-0000-000000000000}"/>
          </ac:spMkLst>
        </pc:spChg>
        <pc:spChg chg="mod">
          <ac:chgData name="Tasmin Brindley - Domestic Abuse Support Officer" userId="82db933c-090e-477d-9687-dd081c7c3f6d" providerId="ADAL" clId="{B475EBC3-BAF9-473B-B585-E6A89818FF46}" dt="2023-04-27T16:42:40.285" v="1015" actId="1076"/>
          <ac:spMkLst>
            <pc:docMk/>
            <pc:sldMk cId="3290973979" sldId="257"/>
            <ac:spMk id="6" creationId="{00000000-0000-0000-0000-000000000000}"/>
          </ac:spMkLst>
        </pc:spChg>
        <pc:spChg chg="mod">
          <ac:chgData name="Tasmin Brindley - Domestic Abuse Support Officer" userId="82db933c-090e-477d-9687-dd081c7c3f6d" providerId="ADAL" clId="{B475EBC3-BAF9-473B-B585-E6A89818FF46}" dt="2023-04-27T16:42:40.285" v="1015" actId="1076"/>
          <ac:spMkLst>
            <pc:docMk/>
            <pc:sldMk cId="3290973979" sldId="257"/>
            <ac:spMk id="7" creationId="{00000000-0000-0000-0000-000000000000}"/>
          </ac:spMkLst>
        </pc:spChg>
        <pc:spChg chg="mod">
          <ac:chgData name="Tasmin Brindley - Domestic Abuse Support Officer" userId="82db933c-090e-477d-9687-dd081c7c3f6d" providerId="ADAL" clId="{B475EBC3-BAF9-473B-B585-E6A89818FF46}" dt="2023-04-27T16:42:40.285" v="1015" actId="1076"/>
          <ac:spMkLst>
            <pc:docMk/>
            <pc:sldMk cId="3290973979" sldId="257"/>
            <ac:spMk id="9" creationId="{00000000-0000-0000-0000-000000000000}"/>
          </ac:spMkLst>
        </pc:spChg>
        <pc:spChg chg="mod">
          <ac:chgData name="Tasmin Brindley - Domestic Abuse Support Officer" userId="82db933c-090e-477d-9687-dd081c7c3f6d" providerId="ADAL" clId="{B475EBC3-BAF9-473B-B585-E6A89818FF46}" dt="2023-04-27T16:42:40.285" v="1015" actId="1076"/>
          <ac:spMkLst>
            <pc:docMk/>
            <pc:sldMk cId="3290973979" sldId="257"/>
            <ac:spMk id="10" creationId="{00000000-0000-0000-0000-000000000000}"/>
          </ac:spMkLst>
        </pc:spChg>
        <pc:spChg chg="del mod">
          <ac:chgData name="Tasmin Brindley - Domestic Abuse Support Officer" userId="82db933c-090e-477d-9687-dd081c7c3f6d" providerId="ADAL" clId="{B475EBC3-BAF9-473B-B585-E6A89818FF46}" dt="2023-04-27T15:53:40.847" v="23" actId="478"/>
          <ac:spMkLst>
            <pc:docMk/>
            <pc:sldMk cId="3290973979" sldId="257"/>
            <ac:spMk id="11" creationId="{00000000-0000-0000-0000-000000000000}"/>
          </ac:spMkLst>
        </pc:spChg>
        <pc:grpChg chg="mod">
          <ac:chgData name="Tasmin Brindley - Domestic Abuse Support Officer" userId="82db933c-090e-477d-9687-dd081c7c3f6d" providerId="ADAL" clId="{B475EBC3-BAF9-473B-B585-E6A89818FF46}" dt="2023-04-27T16:42:40.285" v="1015" actId="1076"/>
          <ac:grpSpMkLst>
            <pc:docMk/>
            <pc:sldMk cId="3290973979" sldId="257"/>
            <ac:grpSpMk id="5" creationId="{00000000-0000-0000-0000-000000000000}"/>
          </ac:grpSpMkLst>
        </pc:grpChg>
        <pc:grpChg chg="mod">
          <ac:chgData name="Tasmin Brindley - Domestic Abuse Support Officer" userId="82db933c-090e-477d-9687-dd081c7c3f6d" providerId="ADAL" clId="{B475EBC3-BAF9-473B-B585-E6A89818FF46}" dt="2023-04-27T16:42:40.285" v="1015" actId="1076"/>
          <ac:grpSpMkLst>
            <pc:docMk/>
            <pc:sldMk cId="3290973979" sldId="257"/>
            <ac:grpSpMk id="8" creationId="{00000000-0000-0000-0000-000000000000}"/>
          </ac:grpSpMkLst>
        </pc:grpChg>
      </pc:sldChg>
      <pc:sldChg chg="modSp mod">
        <pc:chgData name="Tasmin Brindley - Domestic Abuse Support Officer" userId="82db933c-090e-477d-9687-dd081c7c3f6d" providerId="ADAL" clId="{B475EBC3-BAF9-473B-B585-E6A89818FF46}" dt="2023-04-27T16:26:37.116" v="874"/>
        <pc:sldMkLst>
          <pc:docMk/>
          <pc:sldMk cId="1908500840" sldId="258"/>
        </pc:sldMkLst>
        <pc:spChg chg="mod">
          <ac:chgData name="Tasmin Brindley - Domestic Abuse Support Officer" userId="82db933c-090e-477d-9687-dd081c7c3f6d" providerId="ADAL" clId="{B475EBC3-BAF9-473B-B585-E6A89818FF46}" dt="2023-04-27T16:21:56.391" v="843" actId="207"/>
          <ac:spMkLst>
            <pc:docMk/>
            <pc:sldMk cId="1908500840" sldId="258"/>
            <ac:spMk id="10" creationId="{00000000-0000-0000-0000-000000000000}"/>
          </ac:spMkLst>
        </pc:spChg>
        <pc:spChg chg="mod">
          <ac:chgData name="Tasmin Brindley - Domestic Abuse Support Officer" userId="82db933c-090e-477d-9687-dd081c7c3f6d" providerId="ADAL" clId="{B475EBC3-BAF9-473B-B585-E6A89818FF46}" dt="2023-04-27T16:22:55.896" v="854" actId="1076"/>
          <ac:spMkLst>
            <pc:docMk/>
            <pc:sldMk cId="1908500840" sldId="258"/>
            <ac:spMk id="12" creationId="{00000000-0000-0000-0000-000000000000}"/>
          </ac:spMkLst>
        </pc:spChg>
        <pc:spChg chg="mod">
          <ac:chgData name="Tasmin Brindley - Domestic Abuse Support Officer" userId="82db933c-090e-477d-9687-dd081c7c3f6d" providerId="ADAL" clId="{B475EBC3-BAF9-473B-B585-E6A89818FF46}" dt="2023-04-27T16:23:36.913" v="861" actId="1076"/>
          <ac:spMkLst>
            <pc:docMk/>
            <pc:sldMk cId="1908500840" sldId="258"/>
            <ac:spMk id="14" creationId="{00000000-0000-0000-0000-000000000000}"/>
          </ac:spMkLst>
        </pc:spChg>
        <pc:spChg chg="mod">
          <ac:chgData name="Tasmin Brindley - Domestic Abuse Support Officer" userId="82db933c-090e-477d-9687-dd081c7c3f6d" providerId="ADAL" clId="{B475EBC3-BAF9-473B-B585-E6A89818FF46}" dt="2023-04-27T16:23:06.209" v="856" actId="1076"/>
          <ac:spMkLst>
            <pc:docMk/>
            <pc:sldMk cId="1908500840" sldId="258"/>
            <ac:spMk id="17" creationId="{00000000-0000-0000-0000-000000000000}"/>
          </ac:spMkLst>
        </pc:spChg>
        <pc:spChg chg="mod">
          <ac:chgData name="Tasmin Brindley - Domestic Abuse Support Officer" userId="82db933c-090e-477d-9687-dd081c7c3f6d" providerId="ADAL" clId="{B475EBC3-BAF9-473B-B585-E6A89818FF46}" dt="2023-04-27T16:23:19.880" v="859" actId="1076"/>
          <ac:spMkLst>
            <pc:docMk/>
            <pc:sldMk cId="1908500840" sldId="258"/>
            <ac:spMk id="20" creationId="{00000000-0000-0000-0000-000000000000}"/>
          </ac:spMkLst>
        </pc:spChg>
        <pc:picChg chg="mod">
          <ac:chgData name="Tasmin Brindley - Domestic Abuse Support Officer" userId="82db933c-090e-477d-9687-dd081c7c3f6d" providerId="ADAL" clId="{B475EBC3-BAF9-473B-B585-E6A89818FF46}" dt="2023-04-27T16:26:32.301" v="872"/>
          <ac:picMkLst>
            <pc:docMk/>
            <pc:sldMk cId="1908500840" sldId="258"/>
            <ac:picMk id="1026" creationId="{00000000-0000-0000-0000-000000000000}"/>
          </ac:picMkLst>
        </pc:picChg>
        <pc:picChg chg="mod">
          <ac:chgData name="Tasmin Brindley - Domestic Abuse Support Officer" userId="82db933c-090e-477d-9687-dd081c7c3f6d" providerId="ADAL" clId="{B475EBC3-BAF9-473B-B585-E6A89818FF46}" dt="2023-04-27T16:25:36.455" v="870"/>
          <ac:picMkLst>
            <pc:docMk/>
            <pc:sldMk cId="1908500840" sldId="258"/>
            <ac:picMk id="1027" creationId="{00000000-0000-0000-0000-000000000000}"/>
          </ac:picMkLst>
        </pc:picChg>
        <pc:picChg chg="mod">
          <ac:chgData name="Tasmin Brindley - Domestic Abuse Support Officer" userId="82db933c-090e-477d-9687-dd081c7c3f6d" providerId="ADAL" clId="{B475EBC3-BAF9-473B-B585-E6A89818FF46}" dt="2023-04-27T16:26:28.951" v="871"/>
          <ac:picMkLst>
            <pc:docMk/>
            <pc:sldMk cId="1908500840" sldId="258"/>
            <ac:picMk id="1028" creationId="{00000000-0000-0000-0000-000000000000}"/>
          </ac:picMkLst>
        </pc:picChg>
        <pc:picChg chg="mod">
          <ac:chgData name="Tasmin Brindley - Domestic Abuse Support Officer" userId="82db933c-090e-477d-9687-dd081c7c3f6d" providerId="ADAL" clId="{B475EBC3-BAF9-473B-B585-E6A89818FF46}" dt="2023-04-27T16:26:37.116" v="874"/>
          <ac:picMkLst>
            <pc:docMk/>
            <pc:sldMk cId="1908500840" sldId="258"/>
            <ac:picMk id="1029" creationId="{00000000-0000-0000-0000-000000000000}"/>
          </ac:picMkLst>
        </pc:picChg>
        <pc:picChg chg="mod">
          <ac:chgData name="Tasmin Brindley - Domestic Abuse Support Officer" userId="82db933c-090e-477d-9687-dd081c7c3f6d" providerId="ADAL" clId="{B475EBC3-BAF9-473B-B585-E6A89818FF46}" dt="2023-04-27T16:26:34.990" v="873"/>
          <ac:picMkLst>
            <pc:docMk/>
            <pc:sldMk cId="1908500840" sldId="258"/>
            <ac:picMk id="1030" creationId="{00000000-0000-0000-0000-000000000000}"/>
          </ac:picMkLst>
        </pc:picChg>
      </pc:sldChg>
      <pc:sldChg chg="addSp delSp modSp del mod setBg setClrOvrMap">
        <pc:chgData name="Tasmin Brindley - Domestic Abuse Support Officer" userId="82db933c-090e-477d-9687-dd081c7c3f6d" providerId="ADAL" clId="{B475EBC3-BAF9-473B-B585-E6A89818FF46}" dt="2023-04-27T16:40:52.375" v="1013" actId="2696"/>
        <pc:sldMkLst>
          <pc:docMk/>
          <pc:sldMk cId="3314626566" sldId="259"/>
        </pc:sldMkLst>
        <pc:spChg chg="mod ord">
          <ac:chgData name="Tasmin Brindley - Domestic Abuse Support Officer" userId="82db933c-090e-477d-9687-dd081c7c3f6d" providerId="ADAL" clId="{B475EBC3-BAF9-473B-B585-E6A89818FF46}" dt="2023-04-27T16:36:40.070" v="943" actId="21"/>
          <ac:spMkLst>
            <pc:docMk/>
            <pc:sldMk cId="3314626566" sldId="259"/>
            <ac:spMk id="5" creationId="{00000000-0000-0000-0000-000000000000}"/>
          </ac:spMkLst>
        </pc:spChg>
        <pc:spChg chg="add del">
          <ac:chgData name="Tasmin Brindley - Domestic Abuse Support Officer" userId="82db933c-090e-477d-9687-dd081c7c3f6d" providerId="ADAL" clId="{B475EBC3-BAF9-473B-B585-E6A89818FF46}" dt="2023-04-27T16:32:59.496" v="917" actId="26606"/>
          <ac:spMkLst>
            <pc:docMk/>
            <pc:sldMk cId="3314626566" sldId="259"/>
            <ac:spMk id="10" creationId="{129F4FEF-3F4E-4042-8E6D-C24E201FB31A}"/>
          </ac:spMkLst>
        </pc:spChg>
        <pc:spChg chg="add">
          <ac:chgData name="Tasmin Brindley - Domestic Abuse Support Officer" userId="82db933c-090e-477d-9687-dd081c7c3f6d" providerId="ADAL" clId="{B475EBC3-BAF9-473B-B585-E6A89818FF46}" dt="2023-04-27T16:33:39.933" v="924" actId="26606"/>
          <ac:spMkLst>
            <pc:docMk/>
            <pc:sldMk cId="3314626566" sldId="259"/>
            <ac:spMk id="12" creationId="{5CB593EA-2F98-479F-B4C4-F366571FA64D}"/>
          </ac:spMkLst>
        </pc:spChg>
        <pc:spChg chg="add">
          <ac:chgData name="Tasmin Brindley - Domestic Abuse Support Officer" userId="82db933c-090e-477d-9687-dd081c7c3f6d" providerId="ADAL" clId="{B475EBC3-BAF9-473B-B585-E6A89818FF46}" dt="2023-04-27T16:33:39.933" v="924" actId="26606"/>
          <ac:spMkLst>
            <pc:docMk/>
            <pc:sldMk cId="3314626566" sldId="259"/>
            <ac:spMk id="14" creationId="{39BEB6D0-9E4E-4221-93D1-74ABECEE9EFC}"/>
          </ac:spMkLst>
        </pc:spChg>
        <pc:spChg chg="add del">
          <ac:chgData name="Tasmin Brindley - Domestic Abuse Support Officer" userId="82db933c-090e-477d-9687-dd081c7c3f6d" providerId="ADAL" clId="{B475EBC3-BAF9-473B-B585-E6A89818FF46}" dt="2023-04-27T16:32:47.410" v="913" actId="26606"/>
          <ac:spMkLst>
            <pc:docMk/>
            <pc:sldMk cId="3314626566" sldId="259"/>
            <ac:spMk id="15" creationId="{7A203437-703A-4E00-A8C0-91D328D6C7C7}"/>
          </ac:spMkLst>
        </pc:spChg>
        <pc:spChg chg="add del">
          <ac:chgData name="Tasmin Brindley - Domestic Abuse Support Officer" userId="82db933c-090e-477d-9687-dd081c7c3f6d" providerId="ADAL" clId="{B475EBC3-BAF9-473B-B585-E6A89818FF46}" dt="2023-04-27T16:32:47.410" v="913" actId="26606"/>
          <ac:spMkLst>
            <pc:docMk/>
            <pc:sldMk cId="3314626566" sldId="259"/>
            <ac:spMk id="17" creationId="{CD84038B-4A56-439B-A184-79B2D4506692}"/>
          </ac:spMkLst>
        </pc:spChg>
        <pc:spChg chg="add del">
          <ac:chgData name="Tasmin Brindley - Domestic Abuse Support Officer" userId="82db933c-090e-477d-9687-dd081c7c3f6d" providerId="ADAL" clId="{B475EBC3-BAF9-473B-B585-E6A89818FF46}" dt="2023-04-27T16:32:47.410" v="913" actId="26606"/>
          <ac:spMkLst>
            <pc:docMk/>
            <pc:sldMk cId="3314626566" sldId="259"/>
            <ac:spMk id="19" creationId="{4F96EE13-2C4D-4262-812E-DDE5FC35F0AD}"/>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1" creationId="{ACD0B258-678B-4A8C-894F-848AF24A1922}"/>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2" creationId="{B712E947-0734-45F9-9C4F-41114EC3A33E}"/>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3" creationId="{C8D58395-74AF-401A-AF2F-76B6FCF71DFE}"/>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4" creationId="{4C6B5652-C661-4C58-B937-F0F490F7FCB2}"/>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5" creationId="{2F003F3F-F118-41D2-AA3F-74DB0D1970BB}"/>
          </ac:spMkLst>
        </pc:spChg>
        <pc:spChg chg="add del">
          <ac:chgData name="Tasmin Brindley - Domestic Abuse Support Officer" userId="82db933c-090e-477d-9687-dd081c7c3f6d" providerId="ADAL" clId="{B475EBC3-BAF9-473B-B585-E6A89818FF46}" dt="2023-04-27T16:32:57.940" v="915" actId="26606"/>
          <ac:spMkLst>
            <pc:docMk/>
            <pc:sldMk cId="3314626566" sldId="259"/>
            <ac:spMk id="26" creationId="{0B936867-6407-43FB-9DE6-1B0879D0CB31}"/>
          </ac:spMkLst>
        </pc:spChg>
        <pc:picChg chg="add del mod ord">
          <ac:chgData name="Tasmin Brindley - Domestic Abuse Support Officer" userId="82db933c-090e-477d-9687-dd081c7c3f6d" providerId="ADAL" clId="{B475EBC3-BAF9-473B-B585-E6A89818FF46}" dt="2023-04-27T16:35:47.798" v="938" actId="21"/>
          <ac:picMkLst>
            <pc:docMk/>
            <pc:sldMk cId="3314626566" sldId="259"/>
            <ac:picMk id="2" creationId="{31C73738-39E2-CF5F-AF2D-17D48A485352}"/>
          </ac:picMkLst>
        </pc:picChg>
        <pc:picChg chg="add del mod ord">
          <ac:chgData name="Tasmin Brindley - Domestic Abuse Support Officer" userId="82db933c-090e-477d-9687-dd081c7c3f6d" providerId="ADAL" clId="{B475EBC3-BAF9-473B-B585-E6A89818FF46}" dt="2023-04-27T16:35:43.300" v="936" actId="21"/>
          <ac:picMkLst>
            <pc:docMk/>
            <pc:sldMk cId="3314626566" sldId="259"/>
            <ac:picMk id="3" creationId="{667CE72B-A0BC-3FCC-361E-9044026A3A3A}"/>
          </ac:picMkLst>
        </pc:picChg>
        <pc:picChg chg="del mod ord">
          <ac:chgData name="Tasmin Brindley - Domestic Abuse Support Officer" userId="82db933c-090e-477d-9687-dd081c7c3f6d" providerId="ADAL" clId="{B475EBC3-BAF9-473B-B585-E6A89818FF46}" dt="2023-04-27T16:35:53.757" v="940" actId="21"/>
          <ac:picMkLst>
            <pc:docMk/>
            <pc:sldMk cId="3314626566" sldId="259"/>
            <ac:picMk id="4" creationId="{00000000-0000-0000-0000-000000000000}"/>
          </ac:picMkLst>
        </pc:picChg>
        <pc:picChg chg="add del mod">
          <ac:chgData name="Tasmin Brindley - Domestic Abuse Support Officer" userId="82db933c-090e-477d-9687-dd081c7c3f6d" providerId="ADAL" clId="{B475EBC3-BAF9-473B-B585-E6A89818FF46}" dt="2023-04-27T16:35:31.874" v="932" actId="21"/>
          <ac:picMkLst>
            <pc:docMk/>
            <pc:sldMk cId="3314626566" sldId="259"/>
            <ac:picMk id="6" creationId="{63B8AAD6-F33C-FFBC-7476-C08F30B1D3DE}"/>
          </ac:picMkLst>
        </pc:picChg>
        <pc:picChg chg="add del mod">
          <ac:chgData name="Tasmin Brindley - Domestic Abuse Support Officer" userId="82db933c-090e-477d-9687-dd081c7c3f6d" providerId="ADAL" clId="{B475EBC3-BAF9-473B-B585-E6A89818FF46}" dt="2023-04-27T16:35:38.599" v="934" actId="21"/>
          <ac:picMkLst>
            <pc:docMk/>
            <pc:sldMk cId="3314626566" sldId="259"/>
            <ac:picMk id="7" creationId="{8683F9DF-95A1-81F3-E719-EA8882B57588}"/>
          </ac:picMkLst>
        </pc:picChg>
      </pc:sldChg>
      <pc:sldChg chg="modSp mod">
        <pc:chgData name="Tasmin Brindley - Domestic Abuse Support Officer" userId="82db933c-090e-477d-9687-dd081c7c3f6d" providerId="ADAL" clId="{B475EBC3-BAF9-473B-B585-E6A89818FF46}" dt="2023-04-27T16:19:59.937" v="828" actId="120"/>
        <pc:sldMkLst>
          <pc:docMk/>
          <pc:sldMk cId="3995134774" sldId="260"/>
        </pc:sldMkLst>
        <pc:spChg chg="mod">
          <ac:chgData name="Tasmin Brindley - Domestic Abuse Support Officer" userId="82db933c-090e-477d-9687-dd081c7c3f6d" providerId="ADAL" clId="{B475EBC3-BAF9-473B-B585-E6A89818FF46}" dt="2023-04-27T16:19:59.937" v="828" actId="120"/>
          <ac:spMkLst>
            <pc:docMk/>
            <pc:sldMk cId="3995134774" sldId="260"/>
            <ac:spMk id="4" creationId="{00000000-0000-0000-0000-000000000000}"/>
          </ac:spMkLst>
        </pc:spChg>
      </pc:sldChg>
      <pc:sldChg chg="addSp delSp modSp mod">
        <pc:chgData name="Tasmin Brindley - Domestic Abuse Support Officer" userId="82db933c-090e-477d-9687-dd081c7c3f6d" providerId="ADAL" clId="{B475EBC3-BAF9-473B-B585-E6A89818FF46}" dt="2023-04-27T16:43:39.906" v="1039" actId="1076"/>
        <pc:sldMkLst>
          <pc:docMk/>
          <pc:sldMk cId="3107052677" sldId="272"/>
        </pc:sldMkLst>
        <pc:spChg chg="add del mod">
          <ac:chgData name="Tasmin Brindley - Domestic Abuse Support Officer" userId="82db933c-090e-477d-9687-dd081c7c3f6d" providerId="ADAL" clId="{B475EBC3-BAF9-473B-B585-E6A89818FF46}" dt="2023-04-27T16:43:07.012" v="1036"/>
          <ac:spMkLst>
            <pc:docMk/>
            <pc:sldMk cId="3107052677" sldId="272"/>
            <ac:spMk id="2" creationId="{17162888-B455-3688-15DE-2B36327B6198}"/>
          </ac:spMkLst>
        </pc:spChg>
        <pc:spChg chg="mod">
          <ac:chgData name="Tasmin Brindley - Domestic Abuse Support Officer" userId="82db933c-090e-477d-9687-dd081c7c3f6d" providerId="ADAL" clId="{B475EBC3-BAF9-473B-B585-E6A89818FF46}" dt="2023-04-27T16:43:39.906" v="1039" actId="1076"/>
          <ac:spMkLst>
            <pc:docMk/>
            <pc:sldMk cId="3107052677" sldId="272"/>
            <ac:spMk id="4" creationId="{00000000-0000-0000-0000-000000000000}"/>
          </ac:spMkLst>
        </pc:spChg>
      </pc:sldChg>
      <pc:sldChg chg="addSp delSp modSp new mod setBg">
        <pc:chgData name="Tasmin Brindley - Domestic Abuse Support Officer" userId="82db933c-090e-477d-9687-dd081c7c3f6d" providerId="ADAL" clId="{B475EBC3-BAF9-473B-B585-E6A89818FF46}" dt="2023-04-27T16:40:31.517" v="1012" actId="1076"/>
        <pc:sldMkLst>
          <pc:docMk/>
          <pc:sldMk cId="2441507042" sldId="273"/>
        </pc:sldMkLst>
        <pc:spChg chg="del mod">
          <ac:chgData name="Tasmin Brindley - Domestic Abuse Support Officer" userId="82db933c-090e-477d-9687-dd081c7c3f6d" providerId="ADAL" clId="{B475EBC3-BAF9-473B-B585-E6A89818FF46}" dt="2023-04-27T16:35:28.318" v="931" actId="478"/>
          <ac:spMkLst>
            <pc:docMk/>
            <pc:sldMk cId="2441507042" sldId="273"/>
            <ac:spMk id="2" creationId="{CD05965D-F098-0FA3-8F9D-621D24E85391}"/>
          </ac:spMkLst>
        </pc:spChg>
        <pc:spChg chg="del mod">
          <ac:chgData name="Tasmin Brindley - Domestic Abuse Support Officer" userId="82db933c-090e-477d-9687-dd081c7c3f6d" providerId="ADAL" clId="{B475EBC3-BAF9-473B-B585-E6A89818FF46}" dt="2023-04-27T16:35:26.528" v="930" actId="478"/>
          <ac:spMkLst>
            <pc:docMk/>
            <pc:sldMk cId="2441507042" sldId="273"/>
            <ac:spMk id="3" creationId="{A8087D1F-7DF5-F196-1A6D-AF3FF68E8075}"/>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8" creationId="{09588DA8-065E-4F6F-8EFD-43104AB2E0CF}"/>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10" creationId="{C4285719-470E-454C-AF62-8323075F1F5B}"/>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12" creationId="{CD9FE4EF-C4D8-49A0-B2FF-81D8DB7D8A24}"/>
          </ac:spMkLst>
        </pc:spChg>
        <pc:spChg chg="add mod">
          <ac:chgData name="Tasmin Brindley - Domestic Abuse Support Officer" userId="82db933c-090e-477d-9687-dd081c7c3f6d" providerId="ADAL" clId="{B475EBC3-BAF9-473B-B585-E6A89818FF46}" dt="2023-04-27T16:37:55" v="964" actId="1076"/>
          <ac:spMkLst>
            <pc:docMk/>
            <pc:sldMk cId="2441507042" sldId="273"/>
            <ac:spMk id="13" creationId="{E64F7145-CC20-2F60-A5DB-F65450700320}"/>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14" creationId="{4300840D-0A0B-4512-BACA-B439D5B9C57C}"/>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16" creationId="{D2B78728-A580-49A7-84F9-6EF6F583ADE0}"/>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18" creationId="{38FAA1A1-D861-433F-88FA-1E9D6FD31D11}"/>
          </ac:spMkLst>
        </pc:spChg>
        <pc:spChg chg="add del">
          <ac:chgData name="Tasmin Brindley - Domestic Abuse Support Officer" userId="82db933c-090e-477d-9687-dd081c7c3f6d" providerId="ADAL" clId="{B475EBC3-BAF9-473B-B585-E6A89818FF46}" dt="2023-04-27T16:35:23.342" v="929" actId="26606"/>
          <ac:spMkLst>
            <pc:docMk/>
            <pc:sldMk cId="2441507042" sldId="273"/>
            <ac:spMk id="20" creationId="{8D71EDA1-87BF-4D5D-AB79-F346FD19278A}"/>
          </ac:spMkLst>
        </pc:spChg>
        <pc:picChg chg="add mod">
          <ac:chgData name="Tasmin Brindley - Domestic Abuse Support Officer" userId="82db933c-090e-477d-9687-dd081c7c3f6d" providerId="ADAL" clId="{B475EBC3-BAF9-473B-B585-E6A89818FF46}" dt="2023-04-27T16:35:36.179" v="933"/>
          <ac:picMkLst>
            <pc:docMk/>
            <pc:sldMk cId="2441507042" sldId="273"/>
            <ac:picMk id="4" creationId="{507946CC-F434-6DAE-2CDC-3E512B7B6875}"/>
          </ac:picMkLst>
        </pc:picChg>
        <pc:picChg chg="add del mod">
          <ac:chgData name="Tasmin Brindley - Domestic Abuse Support Officer" userId="82db933c-090e-477d-9687-dd081c7c3f6d" providerId="ADAL" clId="{B475EBC3-BAF9-473B-B585-E6A89818FF46}" dt="2023-04-27T16:38:21.112" v="969" actId="478"/>
          <ac:picMkLst>
            <pc:docMk/>
            <pc:sldMk cId="2441507042" sldId="273"/>
            <ac:picMk id="5" creationId="{078A6C96-F4ED-AD50-DD50-5D3EB41F327E}"/>
          </ac:picMkLst>
        </pc:picChg>
        <pc:picChg chg="add del mod">
          <ac:chgData name="Tasmin Brindley - Domestic Abuse Support Officer" userId="82db933c-090e-477d-9687-dd081c7c3f6d" providerId="ADAL" clId="{B475EBC3-BAF9-473B-B585-E6A89818FF46}" dt="2023-04-27T16:39:19.804" v="1002" actId="478"/>
          <ac:picMkLst>
            <pc:docMk/>
            <pc:sldMk cId="2441507042" sldId="273"/>
            <ac:picMk id="6" creationId="{62F5607D-E0DA-23E9-DFEA-64477E5A830C}"/>
          </ac:picMkLst>
        </pc:picChg>
        <pc:picChg chg="add del mod">
          <ac:chgData name="Tasmin Brindley - Domestic Abuse Support Officer" userId="82db933c-090e-477d-9687-dd081c7c3f6d" providerId="ADAL" clId="{B475EBC3-BAF9-473B-B585-E6A89818FF46}" dt="2023-04-27T16:40:11.230" v="1011" actId="478"/>
          <ac:picMkLst>
            <pc:docMk/>
            <pc:sldMk cId="2441507042" sldId="273"/>
            <ac:picMk id="7" creationId="{7F5A16F5-8AFE-74F0-CF49-49C1459DBD75}"/>
          </ac:picMkLst>
        </pc:picChg>
        <pc:picChg chg="add mod">
          <ac:chgData name="Tasmin Brindley - Domestic Abuse Support Officer" userId="82db933c-090e-477d-9687-dd081c7c3f6d" providerId="ADAL" clId="{B475EBC3-BAF9-473B-B585-E6A89818FF46}" dt="2023-04-27T16:37:14.576" v="956" actId="1076"/>
          <ac:picMkLst>
            <pc:docMk/>
            <pc:sldMk cId="2441507042" sldId="273"/>
            <ac:picMk id="9" creationId="{158D23B9-CB78-DDCA-30A2-EE02F6ACF401}"/>
          </ac:picMkLst>
        </pc:picChg>
        <pc:picChg chg="add mod">
          <ac:chgData name="Tasmin Brindley - Domestic Abuse Support Officer" userId="82db933c-090e-477d-9687-dd081c7c3f6d" providerId="ADAL" clId="{B475EBC3-BAF9-473B-B585-E6A89818FF46}" dt="2023-04-27T16:38:46.766" v="997" actId="14100"/>
          <ac:picMkLst>
            <pc:docMk/>
            <pc:sldMk cId="2441507042" sldId="273"/>
            <ac:picMk id="15" creationId="{F5E6F6B3-074C-29DE-7CA8-4E5E1A3B96EC}"/>
          </ac:picMkLst>
        </pc:picChg>
        <pc:picChg chg="add mod">
          <ac:chgData name="Tasmin Brindley - Domestic Abuse Support Officer" userId="82db933c-090e-477d-9687-dd081c7c3f6d" providerId="ADAL" clId="{B475EBC3-BAF9-473B-B585-E6A89818FF46}" dt="2023-04-27T16:39:24.550" v="1003" actId="1076"/>
          <ac:picMkLst>
            <pc:docMk/>
            <pc:sldMk cId="2441507042" sldId="273"/>
            <ac:picMk id="17" creationId="{1B7CD86A-4EC0-A4F2-738D-6663921E8AA7}"/>
          </ac:picMkLst>
        </pc:picChg>
        <pc:picChg chg="add mod">
          <ac:chgData name="Tasmin Brindley - Domestic Abuse Support Officer" userId="82db933c-090e-477d-9687-dd081c7c3f6d" providerId="ADAL" clId="{B475EBC3-BAF9-473B-B585-E6A89818FF46}" dt="2023-04-27T16:40:31.517" v="1012" actId="1076"/>
          <ac:picMkLst>
            <pc:docMk/>
            <pc:sldMk cId="2441507042" sldId="273"/>
            <ac:picMk id="19" creationId="{6BFD9732-B68C-0874-7C2F-0EDB0C019433}"/>
          </ac:picMkLst>
        </pc:picChg>
      </pc:sldChg>
      <pc:sldMasterChg chg="setBg modSldLayout">
        <pc:chgData name="Tasmin Brindley - Domestic Abuse Support Officer" userId="82db933c-090e-477d-9687-dd081c7c3f6d" providerId="ADAL" clId="{B475EBC3-BAF9-473B-B585-E6A89818FF46}" dt="2023-04-27T16:12:12.660" v="789"/>
        <pc:sldMasterMkLst>
          <pc:docMk/>
          <pc:sldMasterMk cId="245053585" sldId="2147483648"/>
        </pc:sldMasterMkLst>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249675250" sldId="2147483649"/>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4005609290" sldId="2147483650"/>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3784709136" sldId="2147483651"/>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2225111611" sldId="2147483652"/>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3595853144" sldId="2147483653"/>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3967318269" sldId="2147483654"/>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1184981711" sldId="2147483655"/>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709030557" sldId="2147483656"/>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37687136" sldId="2147483657"/>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4109305904" sldId="2147483658"/>
          </pc:sldLayoutMkLst>
        </pc:sldLayoutChg>
        <pc:sldLayoutChg chg="setBg">
          <pc:chgData name="Tasmin Brindley - Domestic Abuse Support Officer" userId="82db933c-090e-477d-9687-dd081c7c3f6d" providerId="ADAL" clId="{B475EBC3-BAF9-473B-B585-E6A89818FF46}" dt="2023-04-27T16:12:12.660" v="789"/>
          <pc:sldLayoutMkLst>
            <pc:docMk/>
            <pc:sldMasterMk cId="245053585" sldId="2147483648"/>
            <pc:sldLayoutMk cId="3222110273"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2496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410930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2221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400560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EDB1A5-D92C-4131-87F3-3E8727D620CD}"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78470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EDB1A5-D92C-4131-87F3-3E8727D620CD}"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222511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EDB1A5-D92C-4131-87F3-3E8727D620CD}"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59585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EDB1A5-D92C-4131-87F3-3E8727D620CD}"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96731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DB1A5-D92C-4131-87F3-3E8727D620CD}"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118498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EDB1A5-D92C-4131-87F3-3E8727D620CD}"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70903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EDB1A5-D92C-4131-87F3-3E8727D620CD}"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768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3F338F">
                <a:lumMod val="66000"/>
                <a:lumOff val="34000"/>
                <a:alpha val="78000"/>
              </a:srgbClr>
            </a:gs>
            <a:gs pos="48000">
              <a:schemeClr val="accent1">
                <a:lumMod val="97000"/>
                <a:lumOff val="3000"/>
              </a:schemeClr>
            </a:gs>
            <a:gs pos="100000">
              <a:srgbClr val="33ADD8"/>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DB1A5-D92C-4131-87F3-3E8727D620CD}" type="datetimeFigureOut">
              <a:rPr lang="en-GB" smtClean="0"/>
              <a:t>13/07/2023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517A6-BD05-4E44-A0F0-7505E4766B74}" type="slidenum">
              <a:rPr lang="en-GB" smtClean="0"/>
              <a:t>‹#›</a:t>
            </a:fld>
            <a:endParaRPr lang="en-GB"/>
          </a:p>
        </p:txBody>
      </p:sp>
    </p:spTree>
    <p:extLst>
      <p:ext uri="{BB962C8B-B14F-4D97-AF65-F5344CB8AC3E}">
        <p14:creationId xmlns:p14="http://schemas.microsoft.com/office/powerpoint/2010/main" val="245053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essexhighways.org/highway-scheme-and-developments/local-highway-panels/parish-and-district-contacts.aspx" TargetMode="External"/><Relationship Id="rId7" Type="http://schemas.openxmlformats.org/officeDocument/2006/relationships/image" Target="../media/image14.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essexyoungfarmers.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ssexrcc.org.uk/Community_Buildings/Find_a_Village_Hall.aspx" TargetMode="External"/><Relationship Id="rId7" Type="http://schemas.openxmlformats.org/officeDocument/2006/relationships/image" Target="../media/image14.png"/><Relationship Id="rId2" Type="http://schemas.openxmlformats.org/officeDocument/2006/relationships/hyperlink" Target="http://www.essex-fire.gov.uk/locations/"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mailto:enquiries@essexrcc.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ssex.police.uk/ro/report/ocr/af/how-to-report-a-crime/" TargetMode="External"/><Relationship Id="rId7" Type="http://schemas.openxmlformats.org/officeDocument/2006/relationships/image" Target="../media/image27.jpg"/><Relationship Id="rId2" Type="http://schemas.openxmlformats.org/officeDocument/2006/relationships/hyperlink" Target="https://www.essex.police.uk/advice/advice-and-information/rc/rural-crime/" TargetMode="Externa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hyperlink" Target="http://crimestoppers-uk.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h.essex.gov.uk/community-groups/mobile-youth-delivery/" TargetMode="External"/><Relationship Id="rId2" Type="http://schemas.openxmlformats.org/officeDocument/2006/relationships/hyperlink" Target="https://libraries.essex.gov.uk/digital-content/our-mobile-and-home-library-services/mobile-librarie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facebook.com/essexcountycouncil/" TargetMode="External"/><Relationship Id="rId7" Type="http://schemas.openxmlformats.org/officeDocument/2006/relationships/image" Target="../media/image35.png"/><Relationship Id="rId2" Type="http://schemas.openxmlformats.org/officeDocument/2006/relationships/hyperlink" Target="https://www.facebook.com/EssexPoliceUK"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facebook.com/thurrockcouncil/" TargetMode="External"/><Relationship Id="rId4" Type="http://schemas.openxmlformats.org/officeDocument/2006/relationships/hyperlink" Target="https://www.facebook.com/SouthendCCOfficia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rhs.org.uk/about-the-rhs/contact-us" TargetMode="External"/><Relationship Id="rId7" Type="http://schemas.openxmlformats.org/officeDocument/2006/relationships/image" Target="../media/image39.png"/><Relationship Id="rId2" Type="http://schemas.openxmlformats.org/officeDocument/2006/relationships/hyperlink" Target="https://www.essexag.co.uk/"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essexwt.org.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ealc.gov.uk/about-ealc/" TargetMode="External"/><Relationship Id="rId7" Type="http://schemas.openxmlformats.org/officeDocument/2006/relationships/image" Target="../media/image42.png"/><Relationship Id="rId2" Type="http://schemas.openxmlformats.org/officeDocument/2006/relationships/hyperlink" Target="https://www.essexruralpartnership.org.uk/"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fcn.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J9community@outlook.co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www.northyorkshire-pfcc.gov.uk/content/uploads/2019/07/Domestic-Abuse-in-Rural-Areas-National-Rural-Crime-Network.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orthyorkshire-pfcc.gov.uk/content/uploads/2019/07/Domestic-Abuse-in-Rural-Areas-National-Rural-Crime-Network.pdf"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nicholls@chelmsford.anglican.org" TargetMode="External"/><Relationship Id="rId2" Type="http://schemas.openxmlformats.org/officeDocument/2006/relationships/hyperlink" Target="https://www.chelmsford.anglican.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jpeg"/><Relationship Id="rId4" Type="http://schemas.openxmlformats.org/officeDocument/2006/relationships/hyperlink" Target="https://www.chelmsford.anglican.org/about-us/our-faith-in-action/rural-issu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midandsouthessex.ics.nhs.uk/health/find-your-pcn/?search=&amp;locations_area=south-east-essex" TargetMode="External"/><Relationship Id="rId7" Type="http://schemas.openxmlformats.org/officeDocument/2006/relationships/slide" Target="slide7.xml"/><Relationship Id="rId2" Type="http://schemas.openxmlformats.org/officeDocument/2006/relationships/hyperlink" Target="https://www.nhs.uk/services/trusts/gps/defaultview.aspx?id=89685" TargetMode="External"/><Relationship Id="rId1" Type="http://schemas.openxmlformats.org/officeDocument/2006/relationships/slideLayout" Target="../slideLayouts/slideLayout2.xml"/><Relationship Id="rId6" Type="http://schemas.openxmlformats.org/officeDocument/2006/relationships/hyperlink" Target="https://www.nhs.uk/Services/Trusts/GPs/DefaultView.aspx?id=89686" TargetMode="External"/><Relationship Id="rId5" Type="http://schemas.openxmlformats.org/officeDocument/2006/relationships/hyperlink" Target="https://www.midandsouthessex.ics.nhs.uk/health/find-your-pcn/?search=&amp;locations_area=thurrock" TargetMode="External"/><Relationship Id="rId10" Type="http://schemas.openxmlformats.org/officeDocument/2006/relationships/image" Target="../media/image14.png"/><Relationship Id="rId4" Type="http://schemas.openxmlformats.org/officeDocument/2006/relationships/hyperlink" Target="https://www.midandsouthessex.ics.nhs.uk/health/find-your-pcn/?search=&amp;locations_area=basildon-and-brentwood"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www.essex-camra.org.uk/" TargetMode="External"/><Relationship Id="rId2" Type="http://schemas.openxmlformats.org/officeDocument/2006/relationships/hyperlink" Target="https://findavet.rcvs.org.uk/find-a-vet-practice/by-county/essex/"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4.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3F338F">
                <a:lumMod val="67000"/>
                <a:lumOff val="33000"/>
              </a:srgbClr>
            </a:gs>
            <a:gs pos="48000">
              <a:schemeClr val="accent1">
                <a:lumMod val="97000"/>
                <a:lumOff val="3000"/>
              </a:schemeClr>
            </a:gs>
            <a:gs pos="100000">
              <a:srgbClr val="33ADD8"/>
            </a:gs>
          </a:gsLst>
          <a:lin ang="16200000" scaled="1"/>
          <a:tileRect/>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381918" y="1470818"/>
            <a:ext cx="9428163" cy="3916364"/>
            <a:chOff x="107068098" y="108722108"/>
            <a:chExt cx="6220104" cy="2923335"/>
          </a:xfrm>
        </p:grpSpPr>
        <p:sp>
          <p:nvSpPr>
            <p:cNvPr id="5" name="Rectangle 3" hidden="1"/>
            <p:cNvSpPr>
              <a:spLocks noChangeArrowheads="1"/>
            </p:cNvSpPr>
            <p:nvPr/>
          </p:nvSpPr>
          <p:spPr bwMode="auto">
            <a:xfrm>
              <a:off x="107068098" y="108722108"/>
              <a:ext cx="6220104" cy="292333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6" name="Rectangle 4"/>
            <p:cNvSpPr>
              <a:spLocks noChangeArrowheads="1"/>
            </p:cNvSpPr>
            <p:nvPr/>
          </p:nvSpPr>
          <p:spPr bwMode="auto">
            <a:xfrm>
              <a:off x="107068098" y="108722108"/>
              <a:ext cx="6220104" cy="2923335"/>
            </a:xfrm>
            <a:prstGeom prst="rect">
              <a:avLst/>
            </a:prstGeom>
            <a:solidFill>
              <a:srgbClr val="FFFFFF"/>
            </a:solidFill>
            <a:ln w="19050" algn="ctr">
              <a:solidFill>
                <a:srgbClr val="660033"/>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7" name="Rectangle 5"/>
            <p:cNvSpPr>
              <a:spLocks noChangeArrowheads="1"/>
            </p:cNvSpPr>
            <p:nvPr/>
          </p:nvSpPr>
          <p:spPr bwMode="auto">
            <a:xfrm>
              <a:off x="110078117" y="108788072"/>
              <a:ext cx="3164721" cy="2809593"/>
            </a:xfrm>
            <a:prstGeom prst="rect">
              <a:avLst/>
            </a:prstGeom>
            <a:solidFill>
              <a:srgbClr val="FF8211"/>
            </a:solidFill>
            <a:ln>
              <a:noFill/>
            </a:ln>
            <a:effectLst/>
            <a:extLst>
              <a:ext uri="{91240B29-F687-4F45-9708-019B960494DF}">
                <a14:hiddenLine xmlns:a14="http://schemas.microsoft.com/office/drawing/2010/main" w="25400" algn="ctr">
                  <a:solidFill>
                    <a:srgbClr val="66003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9" name="Text Box 7"/>
            <p:cNvSpPr txBox="1">
              <a:spLocks noChangeArrowheads="1"/>
            </p:cNvSpPr>
            <p:nvPr/>
          </p:nvSpPr>
          <p:spPr bwMode="auto">
            <a:xfrm>
              <a:off x="110387848" y="109273241"/>
              <a:ext cx="24765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Century Gothic" panose="020B0502020202020204" pitchFamily="34" charset="0"/>
                </a:rPr>
                <a:t>Domestic Abuse in Rural Communities</a:t>
              </a:r>
            </a:p>
          </p:txBody>
        </p:sp>
        <p:sp>
          <p:nvSpPr>
            <p:cNvPr id="10" name="AutoShape 8"/>
            <p:cNvSpPr>
              <a:spLocks/>
            </p:cNvSpPr>
            <p:nvPr/>
          </p:nvSpPr>
          <p:spPr bwMode="auto">
            <a:xfrm>
              <a:off x="110078483" y="109203190"/>
              <a:ext cx="300335" cy="925426"/>
            </a:xfrm>
            <a:prstGeom prst="leftBrace">
              <a:avLst>
                <a:gd name="adj1" fmla="val 0"/>
                <a:gd name="adj2" fmla="val 50000"/>
              </a:avLst>
            </a:prstGeom>
            <a:solidFill>
              <a:srgbClr val="FF8211"/>
            </a:solidFill>
            <a:ln w="31750" algn="ctr">
              <a:solidFill>
                <a:srgbClr val="E0CCD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034" name="Picture 12" descr="Rural"/>
            <p:cNvPicPr>
              <a:picLocks noChangeAspect="1" noChangeArrowheads="1"/>
            </p:cNvPicPr>
            <p:nvPr/>
          </p:nvPicPr>
          <p:blipFill>
            <a:blip r:embed="rId2">
              <a:extLst>
                <a:ext uri="{28A0092B-C50C-407E-A947-70E740481C1C}">
                  <a14:useLocalDpi xmlns:a14="http://schemas.microsoft.com/office/drawing/2010/main" val="0"/>
                </a:ext>
              </a:extLst>
            </a:blip>
            <a:srcRect l="20230" r="12837"/>
            <a:stretch>
              <a:fillRect/>
            </a:stretch>
          </p:blipFill>
          <p:spPr bwMode="auto">
            <a:xfrm>
              <a:off x="107120487" y="110183366"/>
              <a:ext cx="1457320" cy="1407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5" name="Picture 11" descr="Rural 2"/>
            <p:cNvPicPr preferRelativeResize="0">
              <a:picLocks noChangeArrowheads="1"/>
            </p:cNvPicPr>
            <p:nvPr/>
          </p:nvPicPr>
          <p:blipFill>
            <a:blip r:embed="rId3">
              <a:extLst>
                <a:ext uri="{28A0092B-C50C-407E-A947-70E740481C1C}">
                  <a14:useLocalDpi xmlns:a14="http://schemas.microsoft.com/office/drawing/2010/main" val="0"/>
                </a:ext>
              </a:extLst>
            </a:blip>
            <a:srcRect r="424" b="-3365"/>
            <a:stretch>
              <a:fillRect/>
            </a:stretch>
          </p:blipFill>
          <p:spPr bwMode="auto">
            <a:xfrm>
              <a:off x="108625848" y="108785566"/>
              <a:ext cx="1413629" cy="1407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descr="Rural 1"/>
            <p:cNvPicPr preferRelativeResize="0">
              <a:picLocks noChangeArrowheads="1"/>
            </p:cNvPicPr>
            <p:nvPr/>
          </p:nvPicPr>
          <p:blipFill>
            <a:blip r:embed="rId4">
              <a:extLst>
                <a:ext uri="{28A0092B-C50C-407E-A947-70E740481C1C}">
                  <a14:useLocalDpi xmlns:a14="http://schemas.microsoft.com/office/drawing/2010/main" val="0"/>
                </a:ext>
              </a:extLst>
            </a:blip>
            <a:srcRect t="2441" r="1445" b="-2441"/>
            <a:stretch>
              <a:fillRect/>
            </a:stretch>
          </p:blipFill>
          <p:spPr bwMode="auto">
            <a:xfrm>
              <a:off x="107120486" y="108786055"/>
              <a:ext cx="1457325" cy="139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descr="Rural 4"/>
            <p:cNvPicPr preferRelativeResize="0">
              <a:picLocks noChangeArrowheads="1"/>
            </p:cNvPicPr>
            <p:nvPr/>
          </p:nvPicPr>
          <p:blipFill>
            <a:blip r:embed="rId5">
              <a:extLst>
                <a:ext uri="{28A0092B-C50C-407E-A947-70E740481C1C}">
                  <a14:useLocalDpi xmlns:a14="http://schemas.microsoft.com/office/drawing/2010/main" val="0"/>
                </a:ext>
              </a:extLst>
            </a:blip>
            <a:srcRect l="18785" r="18785"/>
            <a:stretch>
              <a:fillRect/>
            </a:stretch>
          </p:blipFill>
          <p:spPr bwMode="auto">
            <a:xfrm>
              <a:off x="108625848" y="110183367"/>
              <a:ext cx="1406905" cy="1407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15"/>
            <p:cNvSpPr txBox="1">
              <a:spLocks noChangeArrowheads="1"/>
            </p:cNvSpPr>
            <p:nvPr/>
          </p:nvSpPr>
          <p:spPr bwMode="auto">
            <a:xfrm>
              <a:off x="110425589" y="110195460"/>
              <a:ext cx="2476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FFFFFF"/>
                  </a:solidFill>
                  <a:effectLst/>
                  <a:latin typeface="Century Gothic" panose="020B0502020202020204" pitchFamily="34" charset="0"/>
                </a:rPr>
                <a:t>A tool for Service Providers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24" name="Picture 23"/>
          <p:cNvPicPr>
            <a:picLocks noChangeAspect="1"/>
          </p:cNvPicPr>
          <p:nvPr/>
        </p:nvPicPr>
        <p:blipFill>
          <a:blip r:embed="rId6"/>
          <a:stretch>
            <a:fillRect/>
          </a:stretch>
        </p:blipFill>
        <p:spPr>
          <a:xfrm>
            <a:off x="6854009" y="4063065"/>
            <a:ext cx="2977675" cy="908771"/>
          </a:xfrm>
          <a:prstGeom prst="rect">
            <a:avLst/>
          </a:prstGeom>
        </p:spPr>
      </p:pic>
      <p:sp>
        <p:nvSpPr>
          <p:cNvPr id="3" name="AutoShape 8">
            <a:extLst>
              <a:ext uri="{FF2B5EF4-FFF2-40B4-BE49-F238E27FC236}">
                <a16:creationId xmlns:a16="http://schemas.microsoft.com/office/drawing/2014/main" id="{15F28A22-7542-6FD0-CB4F-424E47CBC67E}"/>
              </a:ext>
            </a:extLst>
          </p:cNvPr>
          <p:cNvSpPr>
            <a:spLocks/>
          </p:cNvSpPr>
          <p:nvPr/>
        </p:nvSpPr>
        <p:spPr bwMode="auto">
          <a:xfrm rot="10800000">
            <a:off x="10276560" y="2115356"/>
            <a:ext cx="455235" cy="1239784"/>
          </a:xfrm>
          <a:prstGeom prst="leftBrace">
            <a:avLst>
              <a:gd name="adj1" fmla="val 0"/>
              <a:gd name="adj2" fmla="val 50000"/>
            </a:avLst>
          </a:prstGeom>
          <a:solidFill>
            <a:srgbClr val="FF8211"/>
          </a:solidFill>
          <a:ln w="31750" algn="ctr">
            <a:solidFill>
              <a:srgbClr val="E0CCD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5708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25266" y="579217"/>
            <a:ext cx="8070093" cy="606288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kumimoji="0" lang="en-GB" altLang="en-US" sz="2000" b="1" i="0" strike="noStrike" cap="none" normalizeH="0" baseline="0" dirty="0">
                <a:ln>
                  <a:noFill/>
                </a:ln>
                <a:solidFill>
                  <a:srgbClr val="000099"/>
                </a:solidFill>
                <a:effectLst/>
                <a:latin typeface="Century Gothic" panose="020B0502020202020204" pitchFamily="34" charset="0"/>
              </a:rPr>
              <a:t>Local Networks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strike="noStrike" cap="none" normalizeH="0" baseline="0" dirty="0">
                <a:ln>
                  <a:noFill/>
                </a:ln>
                <a:solidFill>
                  <a:srgbClr val="000099"/>
                </a:solidFill>
                <a:effectLst/>
                <a:latin typeface="Century Gothic" panose="020B0502020202020204" pitchFamily="34" charset="0"/>
              </a:rPr>
              <a:t>Women’s Institutes: </a:t>
            </a:r>
            <a:r>
              <a:rPr kumimoji="0" lang="en-GB" altLang="en-US" b="0" i="0" u="none" strike="noStrike" cap="none" normalizeH="0" baseline="0" dirty="0">
                <a:ln>
                  <a:noFill/>
                </a:ln>
                <a:solidFill>
                  <a:srgbClr val="000099"/>
                </a:solidFill>
                <a:effectLst/>
                <a:latin typeface="Century Gothic" panose="020B0502020202020204" pitchFamily="34" charset="0"/>
              </a:rPr>
              <a:t>For a list of all the Women’s Institutes across Essex, click on the link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a:ln>
                  <a:noFill/>
                </a:ln>
                <a:solidFill>
                  <a:schemeClr val="bg1"/>
                </a:solidFill>
                <a:effectLst/>
                <a:latin typeface="Century Gothic" panose="020B0502020202020204" pitchFamily="34" charset="0"/>
                <a:hlinkClick r:id="rId2" action="ppaction://hlinksldjump">
                  <a:extLst>
                    <a:ext uri="{A12FA001-AC4F-418D-AE19-62706E023703}">
                      <ahyp:hlinkClr xmlns:ahyp="http://schemas.microsoft.com/office/drawing/2018/hyperlinkcolor" val="tx"/>
                    </a:ext>
                  </a:extLst>
                </a:hlinkClick>
              </a:rPr>
              <a:t>http://www.essexwi.org.uk/find-a-wi/</a:t>
            </a:r>
            <a:endParaRPr kumimoji="0" lang="en-GB" altLang="en-US"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strike="noStrike" cap="none" normalizeH="0" baseline="0" dirty="0">
                <a:ln>
                  <a:noFill/>
                </a:ln>
                <a:solidFill>
                  <a:srgbClr val="000099"/>
                </a:solidFill>
                <a:effectLst/>
                <a:latin typeface="Century Gothic" panose="020B0502020202020204" pitchFamily="34" charset="0"/>
              </a:rPr>
              <a:t>Parish Councils: </a:t>
            </a:r>
            <a:r>
              <a:rPr kumimoji="0" lang="en-GB" altLang="en-US" b="0" i="0" u="none" strike="noStrike" cap="none" normalizeH="0" baseline="0" dirty="0">
                <a:ln>
                  <a:noFill/>
                </a:ln>
                <a:solidFill>
                  <a:srgbClr val="000099"/>
                </a:solidFill>
                <a:effectLst/>
                <a:latin typeface="Century Gothic" panose="020B0502020202020204" pitchFamily="34" charset="0"/>
              </a:rPr>
              <a:t>A list of all parish councils</a:t>
            </a:r>
            <a:r>
              <a:rPr kumimoji="0" lang="en-GB" altLang="en-US" b="0" i="0" u="none" strike="noStrike" cap="none" normalizeH="0" dirty="0">
                <a:ln>
                  <a:noFill/>
                </a:ln>
                <a:solidFill>
                  <a:srgbClr val="000099"/>
                </a:solidFill>
                <a:effectLst/>
                <a:latin typeface="Century Gothic" panose="020B0502020202020204" pitchFamily="34" charset="0"/>
              </a:rPr>
              <a:t> </a:t>
            </a:r>
            <a:r>
              <a:rPr kumimoji="0" lang="en-GB" altLang="en-US" b="0" i="0" u="none" strike="noStrike" cap="none" normalizeH="0" baseline="0" dirty="0">
                <a:ln>
                  <a:noFill/>
                </a:ln>
                <a:solidFill>
                  <a:srgbClr val="000099"/>
                </a:solidFill>
                <a:effectLst/>
                <a:latin typeface="Century Gothic" panose="020B0502020202020204" pitchFamily="34" charset="0"/>
              </a:rPr>
              <a:t>in Essex can be found on the Essex Highways website, and are broken down into districts: </a:t>
            </a:r>
            <a:r>
              <a:rPr kumimoji="0" lang="en-GB" altLang="en-US" b="0" i="0" u="sng" strike="noStrike" cap="none" normalizeH="0" baseline="0" dirty="0">
                <a:ln>
                  <a:noFill/>
                </a:ln>
                <a:solidFill>
                  <a:schemeClr val="bg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http://www.essexhighways.org/highway-scheme-and-developments/local-highway-panels/parish-and-district-contacts.aspx</a:t>
            </a:r>
            <a:endParaRPr kumimoji="0" lang="en-GB" altLang="en-US"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strike="noStrike" cap="none" normalizeH="0" baseline="0" dirty="0">
                <a:ln>
                  <a:noFill/>
                </a:ln>
                <a:solidFill>
                  <a:srgbClr val="000099"/>
                </a:solidFill>
                <a:effectLst/>
                <a:latin typeface="Century Gothic" panose="020B0502020202020204" pitchFamily="34" charset="0"/>
              </a:rPr>
              <a:t>Essex Young Farmers Club: </a:t>
            </a:r>
            <a:r>
              <a:rPr kumimoji="0" lang="en-GB" altLang="en-US" b="0" i="0" u="none" strike="noStrike" cap="none" normalizeH="0" baseline="0" dirty="0">
                <a:ln>
                  <a:noFill/>
                </a:ln>
                <a:solidFill>
                  <a:srgbClr val="000099"/>
                </a:solidFill>
                <a:effectLst/>
                <a:latin typeface="Century Gothic" panose="020B0502020202020204" pitchFamily="34" charset="0"/>
              </a:rPr>
              <a:t>Essex young Farmers Club is a youth organisation made up of 16–26-year-olds. Their website contains a wealth of information and has an online contact form. Alternatively, they can also be contacted by telephone or email:</a:t>
            </a:r>
            <a:endParaRPr lang="en-GB" altLang="en-US" dirty="0">
              <a:solidFill>
                <a:srgbClr val="000099"/>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sng" strike="noStrike" cap="none" normalizeH="0" baseline="0" dirty="0">
              <a:ln>
                <a:noFill/>
              </a:ln>
              <a:solidFill>
                <a:srgbClr val="954F72"/>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endParaRPr>
          </a:p>
          <a:p>
            <a:pPr lvl="0" eaLnBrk="0" fontAlgn="base" hangingPunct="0">
              <a:spcBef>
                <a:spcPct val="0"/>
              </a:spcBef>
              <a:spcAft>
                <a:spcPct val="0"/>
              </a:spcAft>
            </a:pPr>
            <a:r>
              <a:rPr lang="en-GB" altLang="en-US" dirty="0">
                <a:solidFill>
                  <a:srgbClr val="000099"/>
                </a:solidFill>
                <a:latin typeface="Century Gothic" panose="020B0502020202020204" pitchFamily="34" charset="0"/>
              </a:rPr>
              <a:t>Tel:  </a:t>
            </a:r>
            <a:r>
              <a:rPr lang="en-GB" altLang="en-US" dirty="0">
                <a:solidFill>
                  <a:schemeClr val="bg1"/>
                </a:solidFill>
                <a:latin typeface="Century Gothic" panose="020B0502020202020204" pitchFamily="34" charset="0"/>
              </a:rPr>
              <a:t>01245 360442</a:t>
            </a:r>
            <a:endParaRPr lang="en-GB" altLang="en-US" dirty="0">
              <a:solidFill>
                <a:schemeClr val="bg1"/>
              </a:solidFill>
              <a:highlight>
                <a:srgbClr val="00FF00"/>
              </a:highlight>
              <a:latin typeface="Century Gothic" panose="020B0502020202020204" pitchFamily="34" charset="0"/>
            </a:endParaRPr>
          </a:p>
          <a:p>
            <a:pPr lvl="0" eaLnBrk="0" fontAlgn="base" hangingPunct="0">
              <a:spcBef>
                <a:spcPct val="0"/>
              </a:spcBef>
              <a:spcAft>
                <a:spcPct val="0"/>
              </a:spcAft>
            </a:pPr>
            <a:r>
              <a:rPr lang="en-GB" altLang="en-US" dirty="0">
                <a:solidFill>
                  <a:srgbClr val="000099"/>
                </a:solidFill>
                <a:latin typeface="Century Gothic" panose="020B0502020202020204" pitchFamily="34" charset="0"/>
              </a:rPr>
              <a:t>Email:</a:t>
            </a:r>
            <a:r>
              <a:rPr lang="en-GB" altLang="en-US" dirty="0">
                <a:solidFill>
                  <a:schemeClr val="bg1"/>
                </a:solidFill>
                <a:latin typeface="Century Gothic" panose="020B0502020202020204" pitchFamily="34" charset="0"/>
              </a:rPr>
              <a:t> </a:t>
            </a:r>
            <a:r>
              <a:rPr kumimoji="0" lang="en-GB" altLang="en-US" b="0" i="0" u="none" strike="noStrike" cap="none" normalizeH="0" baseline="0" dirty="0">
                <a:ln>
                  <a:noFill/>
                </a:ln>
                <a:solidFill>
                  <a:schemeClr val="bg1"/>
                </a:solidFill>
                <a:effectLst/>
                <a:latin typeface="Century Gothic" panose="020B0502020202020204" pitchFamily="34" charset="0"/>
              </a:rPr>
              <a:t>office@essexyfc.co.uk</a:t>
            </a:r>
            <a:endParaRPr lang="en-GB" altLang="en-US" dirty="0">
              <a:solidFill>
                <a:schemeClr val="bg1"/>
              </a:solidFill>
              <a:latin typeface="Century Gothic" panose="020B0502020202020204" pitchFamily="34" charset="0"/>
            </a:endParaRPr>
          </a:p>
          <a:p>
            <a:pPr lvl="0" eaLnBrk="0" fontAlgn="base" hangingPunct="0">
              <a:spcBef>
                <a:spcPct val="0"/>
              </a:spcBef>
              <a:spcAft>
                <a:spcPct val="0"/>
              </a:spcAft>
            </a:pPr>
            <a:r>
              <a:rPr kumimoji="0" lang="en-GB" altLang="en-US" b="0" i="0" strike="noStrike" cap="none" normalizeH="0" baseline="0" dirty="0">
                <a:ln>
                  <a:noFill/>
                </a:ln>
                <a:solidFill>
                  <a:srgbClr val="000099"/>
                </a:solidFill>
                <a:effectLst/>
                <a:latin typeface="Century Gothic" panose="020B0502020202020204" pitchFamily="34" charset="0"/>
              </a:rPr>
              <a:t>Website: </a:t>
            </a:r>
            <a:r>
              <a:rPr lang="en-GB" altLang="en-US" u="sng"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http://www.essexyoungfarmers.com </a:t>
            </a:r>
            <a:endParaRPr lang="en-GB" altLang="en-US" dirty="0">
              <a:solidFill>
                <a:schemeClr val="bg1"/>
              </a:solidFill>
              <a:latin typeface="Century Gothic" panose="020B0502020202020204" pitchFamily="34" charset="0"/>
            </a:endParaRPr>
          </a:p>
        </p:txBody>
      </p:sp>
      <p:pic>
        <p:nvPicPr>
          <p:cNvPr id="8196" name="Picture 4" descr="EYF"/>
          <p:cNvPicPr>
            <a:picLocks noChangeAspect="1" noChangeArrowheads="1"/>
          </p:cNvPicPr>
          <p:nvPr/>
        </p:nvPicPr>
        <p:blipFill>
          <a:blip r:embed="rId5">
            <a:extLst>
              <a:ext uri="{28A0092B-C50C-407E-A947-70E740481C1C}">
                <a14:useLocalDpi xmlns:a14="http://schemas.microsoft.com/office/drawing/2010/main" val="0"/>
              </a:ext>
            </a:extLst>
          </a:blip>
          <a:srcRect l="-1740" t="-708" r="11375" b="-1276"/>
          <a:stretch>
            <a:fillRect/>
          </a:stretch>
        </p:blipFill>
        <p:spPr bwMode="auto">
          <a:xfrm>
            <a:off x="8968277" y="579217"/>
            <a:ext cx="2671410" cy="224978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7" name="Picture 5" descr="WI"/>
          <p:cNvPicPr>
            <a:picLocks noChangeAspect="1" noChangeArrowheads="1"/>
          </p:cNvPicPr>
          <p:nvPr/>
        </p:nvPicPr>
        <p:blipFill>
          <a:blip r:embed="rId6">
            <a:extLst>
              <a:ext uri="{28A0092B-C50C-407E-A947-70E740481C1C}">
                <a14:useLocalDpi xmlns:a14="http://schemas.microsoft.com/office/drawing/2010/main" val="0"/>
              </a:ext>
            </a:extLst>
          </a:blip>
          <a:srcRect t="1183" b="1183"/>
          <a:stretch>
            <a:fillRect/>
          </a:stretch>
        </p:blipFill>
        <p:spPr bwMode="auto">
          <a:xfrm>
            <a:off x="8968277" y="3023044"/>
            <a:ext cx="2671410" cy="260971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SETDAB - Southend and Thurrock Domestic Abuse Partnership">
            <a:extLst>
              <a:ext uri="{FF2B5EF4-FFF2-40B4-BE49-F238E27FC236}">
                <a16:creationId xmlns:a16="http://schemas.microsoft.com/office/drawing/2014/main" id="{477687FC-8187-7C92-8493-6C1EA05055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852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52313" y="292100"/>
            <a:ext cx="7943483" cy="62738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strike="noStrike" cap="none" normalizeH="0" baseline="0" dirty="0">
                <a:ln>
                  <a:noFill/>
                </a:ln>
                <a:solidFill>
                  <a:srgbClr val="000099"/>
                </a:solidFill>
                <a:effectLst/>
                <a:latin typeface="Century Gothic" panose="020B0502020202020204" pitchFamily="34" charset="0"/>
              </a:rPr>
              <a:t>Essex Fire and Rescue Service: </a:t>
            </a:r>
            <a:r>
              <a:rPr kumimoji="0" lang="en-GB" altLang="en-US" b="0" i="0" u="none" strike="noStrike" cap="none" normalizeH="0" baseline="0" dirty="0">
                <a:ln>
                  <a:noFill/>
                </a:ln>
                <a:solidFill>
                  <a:srgbClr val="000099"/>
                </a:solidFill>
                <a:effectLst/>
                <a:latin typeface="Century Gothic" panose="020B0502020202020204" pitchFamily="34" charset="0"/>
              </a:rPr>
              <a:t>A complete list and map of all the stations located in Essex can be found on their website: </a:t>
            </a:r>
            <a:r>
              <a:rPr kumimoji="0" lang="en-GB" altLang="en-US" b="0" i="0" u="sng" strike="noStrike" cap="none" normalizeH="0" baseline="0" dirty="0">
                <a:ln>
                  <a:noFill/>
                </a:ln>
                <a:solidFill>
                  <a:schemeClr val="bg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http://www.essex-fire.gov.uk/locations/</a:t>
            </a:r>
            <a:r>
              <a:rPr kumimoji="0" lang="en-GB" altLang="en-US" b="0" i="0" u="none" strike="noStrike" cap="none" normalizeH="0" baseline="0" dirty="0">
                <a:ln>
                  <a:noFill/>
                </a:ln>
                <a:solidFill>
                  <a:srgbClr val="000099"/>
                </a:solidFill>
                <a:effectLst/>
                <a:latin typeface="Century Gothic" panose="020B0502020202020204" pitchFamily="34" charset="0"/>
              </a:rPr>
              <a:t>. Alternatively, you can contact them by telephone: </a:t>
            </a:r>
            <a:r>
              <a:rPr kumimoji="0" lang="en-GB" altLang="en-US" b="0" i="0" u="none" strike="noStrike" cap="none" normalizeH="0" baseline="0" dirty="0">
                <a:ln>
                  <a:noFill/>
                </a:ln>
                <a:solidFill>
                  <a:schemeClr val="bg1"/>
                </a:solidFill>
                <a:effectLst/>
                <a:latin typeface="Century Gothic" panose="020B0502020202020204" pitchFamily="34" charset="0"/>
              </a:rPr>
              <a:t>01376 576000 </a:t>
            </a:r>
            <a:r>
              <a:rPr kumimoji="0" lang="en-GB" altLang="en-US" b="0" i="0" u="none" strike="noStrike" cap="none" normalizeH="0" baseline="0" dirty="0">
                <a:ln>
                  <a:noFill/>
                </a:ln>
                <a:solidFill>
                  <a:srgbClr val="000099"/>
                </a:solidFill>
                <a:effectLst/>
                <a:latin typeface="Century Gothic" panose="020B0502020202020204" pitchFamily="34" charset="0"/>
              </a:rPr>
              <a:t>or </a:t>
            </a:r>
            <a:r>
              <a:rPr kumimoji="0" lang="en-GB" altLang="en-US" b="0" i="0" u="none" strike="noStrike" cap="none" normalizeH="0" baseline="0" dirty="0">
                <a:ln>
                  <a:noFill/>
                </a:ln>
                <a:solidFill>
                  <a:schemeClr val="bg1"/>
                </a:solidFill>
                <a:effectLst/>
                <a:latin typeface="Century Gothic" panose="020B0502020202020204" pitchFamily="34" charset="0"/>
              </a:rPr>
              <a:t>0300 3035555</a:t>
            </a:r>
            <a:r>
              <a:rPr kumimoji="0" lang="en-GB" altLang="en-US" b="0" i="0" u="none" strike="noStrike" cap="none" normalizeH="0" baseline="0" dirty="0">
                <a:ln>
                  <a:noFill/>
                </a:ln>
                <a:solidFill>
                  <a:srgbClr val="000099"/>
                </a:solidFill>
                <a:effectLst/>
                <a:latin typeface="Century Gothic" panose="020B0502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eaLnBrk="0" fontAlgn="base" hangingPunct="0">
              <a:spcBef>
                <a:spcPct val="0"/>
              </a:spcBef>
              <a:spcAft>
                <a:spcPct val="0"/>
              </a:spcAft>
            </a:pPr>
            <a:r>
              <a:rPr kumimoji="0" lang="en-GB" altLang="en-US" sz="1800" b="1" i="0" strike="noStrike" cap="none" normalizeH="0" baseline="0" dirty="0">
                <a:ln>
                  <a:noFill/>
                </a:ln>
                <a:solidFill>
                  <a:srgbClr val="000099"/>
                </a:solidFill>
                <a:effectLst/>
                <a:latin typeface="Century Gothic" panose="020B0502020202020204" pitchFamily="34" charset="0"/>
              </a:rPr>
              <a:t>Village Halls: </a:t>
            </a:r>
            <a:r>
              <a:rPr kumimoji="0" lang="en-GB" altLang="en-US" b="0" i="0" u="none" strike="noStrike" cap="none" normalizeH="0" baseline="0" dirty="0">
                <a:ln>
                  <a:noFill/>
                </a:ln>
                <a:solidFill>
                  <a:srgbClr val="000099"/>
                </a:solidFill>
                <a:effectLst/>
                <a:latin typeface="Century Gothic" panose="020B0502020202020204" pitchFamily="34" charset="0"/>
              </a:rPr>
              <a:t>A list and map of village halls across Essex can be found on the Rural Community Council of Essex’s (RCCE) </a:t>
            </a:r>
            <a:r>
              <a:rPr lang="en-GB" altLang="en-US" dirty="0">
                <a:solidFill>
                  <a:srgbClr val="000099"/>
                </a:solidFill>
                <a:latin typeface="Century Gothic" panose="020B0502020202020204" pitchFamily="34" charset="0"/>
              </a:rPr>
              <a:t>website. Their website is full of information relating to their work in communities, partnership work, community buildings, and a members area. This website could be utilised to advertise domestic abuse services and campaigns across the county. To contact the RCCE please use the details below:</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660033"/>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solidFill>
                  <a:srgbClr val="660033"/>
                </a:solidFill>
                <a:latin typeface="Century Gothic" panose="020B0502020202020204" pitchFamily="34" charset="0"/>
              </a:rPr>
              <a:t> </a:t>
            </a:r>
          </a:p>
          <a:p>
            <a:pPr eaLnBrk="0" fontAlgn="base" hangingPunct="0">
              <a:spcBef>
                <a:spcPct val="0"/>
              </a:spcBef>
              <a:spcAft>
                <a:spcPct val="0"/>
              </a:spcAft>
            </a:pPr>
            <a:r>
              <a:rPr lang="fr-FR" altLang="en-US" dirty="0">
                <a:solidFill>
                  <a:srgbClr val="000099"/>
                </a:solidFill>
                <a:latin typeface="Century Gothic" panose="020B0502020202020204" pitchFamily="34" charset="0"/>
              </a:rPr>
              <a:t>Website:</a:t>
            </a:r>
            <a:r>
              <a:rPr kumimoji="0" lang="en-GB" altLang="en-US" b="0" i="0" u="sng" strike="noStrike" cap="none" normalizeH="0" baseline="0" dirty="0">
                <a:ln>
                  <a:noFill/>
                </a:ln>
                <a:solidFill>
                  <a:schemeClr val="bg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https://www.essexrcc.org.uk/Community_Buildings/Find_a_Village_Hall.aspx</a:t>
            </a: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en-US" dirty="0">
                <a:solidFill>
                  <a:srgbClr val="000099"/>
                </a:solidFill>
                <a:latin typeface="Century Gothic" panose="020B0502020202020204" pitchFamily="34" charset="0"/>
              </a:rPr>
              <a:t>Tel: </a:t>
            </a:r>
            <a:r>
              <a:rPr lang="fr-FR" altLang="en-US" dirty="0">
                <a:solidFill>
                  <a:schemeClr val="bg1"/>
                </a:solidFill>
                <a:latin typeface="Century Gothic" panose="020B0502020202020204" pitchFamily="34" charset="0"/>
              </a:rPr>
              <a:t>01376 574330</a:t>
            </a:r>
          </a:p>
          <a:p>
            <a:pPr marL="0" marR="0" lvl="0" indent="0" algn="l" defTabSz="914400" rtl="0" eaLnBrk="0" fontAlgn="base" latinLnBrk="0" hangingPunct="0">
              <a:lnSpc>
                <a:spcPct val="100000"/>
              </a:lnSpc>
              <a:spcBef>
                <a:spcPct val="0"/>
              </a:spcBef>
              <a:spcAft>
                <a:spcPct val="0"/>
              </a:spcAft>
              <a:buClrTx/>
              <a:buSzTx/>
              <a:buFontTx/>
              <a:buNone/>
              <a:tabLst/>
            </a:pPr>
            <a:r>
              <a:rPr lang="fr-FR" altLang="en-US" dirty="0">
                <a:solidFill>
                  <a:srgbClr val="000099"/>
                </a:solidFill>
                <a:latin typeface="Century Gothic" panose="020B0502020202020204" pitchFamily="34" charset="0"/>
              </a:rPr>
              <a:t>Email: </a:t>
            </a:r>
            <a:r>
              <a:rPr lang="fr-FR" altLang="en-US"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enquiries@essexrcc.org.uk</a:t>
            </a:r>
            <a:r>
              <a:rPr lang="en-GB" altLang="en-US" sz="1600" dirty="0">
                <a:solidFill>
                  <a:schemeClr val="bg1"/>
                </a:solidFill>
                <a:latin typeface="Century Gothic" panose="020B0502020202020204" pitchFamily="34" charset="0"/>
              </a:rPr>
              <a:t> </a:t>
            </a:r>
            <a:endParaRPr kumimoji="0" lang="en-GB" altLang="en-US" sz="1600" b="1" i="0" u="none" strike="noStrike" cap="none" normalizeH="0" baseline="0" dirty="0">
              <a:ln>
                <a:noFill/>
              </a:ln>
              <a:solidFill>
                <a:schemeClr val="bg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0" name="Picture 4" descr="village hall"/>
          <p:cNvPicPr>
            <a:picLocks noChangeAspect="1" noChangeArrowheads="1"/>
          </p:cNvPicPr>
          <p:nvPr/>
        </p:nvPicPr>
        <p:blipFill>
          <a:blip r:embed="rId5">
            <a:extLst>
              <a:ext uri="{28A0092B-C50C-407E-A947-70E740481C1C}">
                <a14:useLocalDpi xmlns:a14="http://schemas.microsoft.com/office/drawing/2010/main" val="0"/>
              </a:ext>
            </a:extLst>
          </a:blip>
          <a:srcRect l="3131" t="1608" r="2649" b="3467"/>
          <a:stretch>
            <a:fillRect/>
          </a:stretch>
        </p:blipFill>
        <p:spPr bwMode="auto">
          <a:xfrm>
            <a:off x="8974068" y="3167307"/>
            <a:ext cx="2665619" cy="1788127"/>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21" name="Picture 5" descr="Fire Service"/>
          <p:cNvPicPr>
            <a:picLocks noChangeAspect="1" noChangeArrowheads="1"/>
          </p:cNvPicPr>
          <p:nvPr/>
        </p:nvPicPr>
        <p:blipFill>
          <a:blip r:embed="rId6">
            <a:extLst>
              <a:ext uri="{28A0092B-C50C-407E-A947-70E740481C1C}">
                <a14:useLocalDpi xmlns:a14="http://schemas.microsoft.com/office/drawing/2010/main" val="0"/>
              </a:ext>
            </a:extLst>
          </a:blip>
          <a:srcRect l="8818" t="3418" r="8133" b="4272"/>
          <a:stretch>
            <a:fillRect/>
          </a:stretch>
        </p:blipFill>
        <p:spPr bwMode="auto">
          <a:xfrm>
            <a:off x="8968277" y="731568"/>
            <a:ext cx="2665619" cy="156437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SETDAB - Southend and Thurrock Domestic Abuse Partnership">
            <a:extLst>
              <a:ext uri="{FF2B5EF4-FFF2-40B4-BE49-F238E27FC236}">
                <a16:creationId xmlns:a16="http://schemas.microsoft.com/office/drawing/2014/main" id="{2B375D2E-6601-5A64-9BD1-154EDA2F7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6184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776D2A-2029-0F76-BC5B-2F9D7C54C843}"/>
              </a:ext>
            </a:extLst>
          </p:cNvPr>
          <p:cNvSpPr/>
          <p:nvPr/>
        </p:nvSpPr>
        <p:spPr>
          <a:xfrm>
            <a:off x="8968277" y="4342375"/>
            <a:ext cx="2646938" cy="10547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3"/>
          <p:cNvSpPr txBox="1">
            <a:spLocks noChangeArrowheads="1"/>
          </p:cNvSpPr>
          <p:nvPr/>
        </p:nvSpPr>
        <p:spPr bwMode="auto">
          <a:xfrm>
            <a:off x="552313" y="292100"/>
            <a:ext cx="7943483" cy="62738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GB" altLang="en-US" sz="1800" b="1" i="0" strike="noStrike" cap="none" normalizeH="0" baseline="0" dirty="0">
                <a:ln>
                  <a:noFill/>
                </a:ln>
                <a:solidFill>
                  <a:srgbClr val="000099"/>
                </a:solidFill>
                <a:effectLst/>
                <a:latin typeface="Century Gothic" panose="020B0502020202020204" pitchFamily="34" charset="0"/>
              </a:rPr>
              <a:t>Essex Police Rural Engagement Team: </a:t>
            </a:r>
            <a:r>
              <a:rPr kumimoji="0" lang="en-GB" altLang="en-US" b="0" i="0" u="none" strike="noStrike" cap="none" normalizeH="0" baseline="0" dirty="0">
                <a:ln>
                  <a:noFill/>
                </a:ln>
                <a:solidFill>
                  <a:srgbClr val="000099"/>
                </a:solidFill>
                <a:effectLst/>
                <a:latin typeface="Century Gothic" panose="020B0502020202020204" pitchFamily="34" charset="0"/>
              </a:rPr>
              <a:t>Are a </a:t>
            </a:r>
            <a:r>
              <a:rPr lang="en-GB" altLang="en-US" dirty="0">
                <a:solidFill>
                  <a:srgbClr val="000099"/>
                </a:solidFill>
                <a:latin typeface="Century Gothic" panose="020B0502020202020204" pitchFamily="34" charset="0"/>
              </a:rPr>
              <a:t>team dedicated to tackling rural crime. Advice and information can </a:t>
            </a:r>
            <a:r>
              <a:rPr kumimoji="0" lang="en-GB" altLang="en-US" b="0" i="0" u="none" strike="noStrike" cap="none" normalizeH="0" baseline="0" dirty="0">
                <a:ln>
                  <a:noFill/>
                </a:ln>
                <a:solidFill>
                  <a:srgbClr val="000099"/>
                </a:solidFill>
                <a:effectLst/>
                <a:latin typeface="Century Gothic" panose="020B0502020202020204" pitchFamily="34" charset="0"/>
              </a:rPr>
              <a:t>be found on their website: </a:t>
            </a:r>
            <a:r>
              <a:rPr kumimoji="0" lang="en-GB" altLang="en-US" b="0" i="0" u="none" strike="noStrike" cap="none" normalizeH="0" baseline="0" dirty="0">
                <a:ln>
                  <a:noFill/>
                </a:ln>
                <a:solidFill>
                  <a:schemeClr val="bg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https://www.essex.police.uk/advice/advice-and-information/rc/rural-crime/</a:t>
            </a:r>
            <a:r>
              <a:rPr kumimoji="0" lang="en-GB" altLang="en-US" b="0" i="0" u="none" strike="noStrike" cap="none" normalizeH="0" baseline="0" dirty="0">
                <a:ln>
                  <a:noFill/>
                </a:ln>
                <a:solidFill>
                  <a:schemeClr val="bg1"/>
                </a:solidFill>
                <a:effectLst/>
                <a:latin typeface="Century Gothic" panose="020B0502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660033"/>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u="sng" dirty="0">
                <a:solidFill>
                  <a:srgbClr val="000099"/>
                </a:solidFill>
                <a:latin typeface="Century Gothic" panose="020B0502020202020204" pitchFamily="34" charset="0"/>
              </a:rPr>
              <a:t>To report a non-emergency crime</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solidFill>
                  <a:srgbClr val="660033"/>
                </a:solidFill>
                <a:latin typeface="Century Gothic" panose="020B0502020202020204" pitchFamily="34" charset="0"/>
              </a:rPr>
              <a:t> </a:t>
            </a:r>
          </a:p>
          <a:p>
            <a:pPr eaLnBrk="0" fontAlgn="base" hangingPunct="0">
              <a:spcBef>
                <a:spcPct val="0"/>
              </a:spcBef>
              <a:spcAft>
                <a:spcPct val="0"/>
              </a:spcAft>
            </a:pPr>
            <a:r>
              <a:rPr lang="fr-FR" altLang="en-US" dirty="0" err="1">
                <a:solidFill>
                  <a:srgbClr val="000099"/>
                </a:solidFill>
                <a:latin typeface="Century Gothic" panose="020B0502020202020204" pitchFamily="34" charset="0"/>
              </a:rPr>
              <a:t>Website</a:t>
            </a:r>
            <a:r>
              <a:rPr lang="fr-FR" altLang="en-US" dirty="0">
                <a:solidFill>
                  <a:srgbClr val="000099"/>
                </a:solidFill>
                <a:latin typeface="Century Gothic" panose="020B0502020202020204" pitchFamily="34" charset="0"/>
              </a:rPr>
              <a:t>: </a:t>
            </a:r>
            <a:r>
              <a:rPr lang="en-GB" altLang="en-US"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https://www.essex.police.uk/ro/report/ocr/af/how-to-report-a-crime/</a:t>
            </a:r>
            <a:endParaRPr lang="en-GB" altLang="en-US" dirty="0">
              <a:solidFill>
                <a:schemeClr val="bg1"/>
              </a:solidFill>
              <a:latin typeface="Century Gothic" panose="020B0502020202020204" pitchFamily="34" charset="0"/>
            </a:endParaRPr>
          </a:p>
          <a:p>
            <a:pPr eaLnBrk="0" fontAlgn="base" hangingPunct="0">
              <a:spcBef>
                <a:spcPct val="0"/>
              </a:spcBef>
              <a:spcAft>
                <a:spcPct val="0"/>
              </a:spcAft>
            </a:pPr>
            <a:r>
              <a:rPr lang="fr-FR" altLang="en-US" dirty="0">
                <a:solidFill>
                  <a:srgbClr val="000099"/>
                </a:solidFill>
                <a:latin typeface="Century Gothic" panose="020B0502020202020204" pitchFamily="34" charset="0"/>
              </a:rPr>
              <a:t>Live Chat: </a:t>
            </a:r>
            <a:r>
              <a:rPr lang="fr-FR" altLang="en-US" dirty="0">
                <a:solidFill>
                  <a:schemeClr val="bg1"/>
                </a:solidFill>
                <a:latin typeface="Century Gothic" panose="020B0502020202020204" pitchFamily="34" charset="0"/>
              </a:rPr>
              <a:t>use the </a:t>
            </a:r>
            <a:r>
              <a:rPr lang="fr-FR" altLang="en-US" dirty="0" err="1">
                <a:solidFill>
                  <a:schemeClr val="bg1"/>
                </a:solidFill>
                <a:latin typeface="Century Gothic" panose="020B0502020202020204" pitchFamily="34" charset="0"/>
              </a:rPr>
              <a:t>above</a:t>
            </a:r>
            <a:r>
              <a:rPr lang="fr-FR" altLang="en-US" dirty="0">
                <a:solidFill>
                  <a:schemeClr val="bg1"/>
                </a:solidFill>
                <a:latin typeface="Century Gothic" panose="020B0502020202020204" pitchFamily="34" charset="0"/>
              </a:rPr>
              <a:t> </a:t>
            </a:r>
            <a:r>
              <a:rPr lang="fr-FR" altLang="en-US" dirty="0" err="1">
                <a:solidFill>
                  <a:schemeClr val="bg1"/>
                </a:solidFill>
                <a:latin typeface="Century Gothic" panose="020B0502020202020204" pitchFamily="34" charset="0"/>
              </a:rPr>
              <a:t>link</a:t>
            </a:r>
            <a:r>
              <a:rPr lang="fr-FR" altLang="en-US" dirty="0">
                <a:solidFill>
                  <a:schemeClr val="bg1"/>
                </a:solidFill>
                <a:latin typeface="Century Gothic" panose="020B0502020202020204" pitchFamily="34" charset="0"/>
              </a:rPr>
              <a:t>, click on the </a:t>
            </a:r>
            <a:r>
              <a:rPr lang="fr-FR" altLang="en-US" dirty="0" err="1">
                <a:solidFill>
                  <a:schemeClr val="bg1"/>
                </a:solidFill>
                <a:latin typeface="Century Gothic" panose="020B0502020202020204" pitchFamily="34" charset="0"/>
              </a:rPr>
              <a:t>blue</a:t>
            </a:r>
            <a:r>
              <a:rPr lang="fr-FR" altLang="en-US" dirty="0">
                <a:solidFill>
                  <a:schemeClr val="bg1"/>
                </a:solidFill>
                <a:latin typeface="Century Gothic" panose="020B0502020202020204" pitchFamily="34" charset="0"/>
              </a:rPr>
              <a:t> </a:t>
            </a:r>
            <a:r>
              <a:rPr lang="fr-FR" altLang="en-US" dirty="0" err="1">
                <a:solidFill>
                  <a:schemeClr val="bg1"/>
                </a:solidFill>
                <a:latin typeface="Century Gothic" panose="020B0502020202020204" pitchFamily="34" charset="0"/>
              </a:rPr>
              <a:t>circle</a:t>
            </a:r>
            <a:r>
              <a:rPr lang="fr-FR" altLang="en-US" dirty="0">
                <a:solidFill>
                  <a:schemeClr val="bg1"/>
                </a:solidFill>
                <a:latin typeface="Century Gothic" panose="020B0502020202020204" pitchFamily="34" charset="0"/>
              </a:rPr>
              <a:t> in the </a:t>
            </a:r>
            <a:r>
              <a:rPr lang="fr-FR" altLang="en-US" dirty="0" err="1">
                <a:solidFill>
                  <a:schemeClr val="bg1"/>
                </a:solidFill>
                <a:latin typeface="Century Gothic" panose="020B0502020202020204" pitchFamily="34" charset="0"/>
              </a:rPr>
              <a:t>lower</a:t>
            </a:r>
            <a:r>
              <a:rPr lang="fr-FR" altLang="en-US" dirty="0">
                <a:solidFill>
                  <a:schemeClr val="bg1"/>
                </a:solidFill>
                <a:latin typeface="Century Gothic" panose="020B0502020202020204" pitchFamily="34" charset="0"/>
              </a:rPr>
              <a:t> right-hand corner to </a:t>
            </a:r>
            <a:r>
              <a:rPr lang="fr-FR" altLang="en-US" dirty="0" err="1">
                <a:solidFill>
                  <a:schemeClr val="bg1"/>
                </a:solidFill>
                <a:latin typeface="Century Gothic" panose="020B0502020202020204" pitchFamily="34" charset="0"/>
              </a:rPr>
              <a:t>begin</a:t>
            </a:r>
            <a:r>
              <a:rPr lang="fr-FR" altLang="en-US" dirty="0">
                <a:solidFill>
                  <a:schemeClr val="bg1"/>
                </a:solidFill>
                <a:latin typeface="Century Gothic" panose="020B0502020202020204" pitchFamily="34" charset="0"/>
              </a:rPr>
              <a:t> a chat.</a:t>
            </a:r>
          </a:p>
          <a:p>
            <a:pPr eaLnBrk="0" fontAlgn="base" hangingPunct="0">
              <a:spcBef>
                <a:spcPct val="0"/>
              </a:spcBef>
              <a:spcAft>
                <a:spcPct val="0"/>
              </a:spcAft>
            </a:pPr>
            <a:r>
              <a:rPr lang="fr-FR" altLang="en-US" dirty="0">
                <a:solidFill>
                  <a:srgbClr val="000099"/>
                </a:solidFill>
                <a:latin typeface="Century Gothic" panose="020B0502020202020204" pitchFamily="34" charset="0"/>
              </a:rPr>
              <a:t>Tel: </a:t>
            </a:r>
            <a:r>
              <a:rPr lang="fr-FR" altLang="en-US" dirty="0">
                <a:solidFill>
                  <a:schemeClr val="bg1"/>
                </a:solidFill>
                <a:latin typeface="Century Gothic" panose="020B0502020202020204" pitchFamily="34" charset="0"/>
              </a:rPr>
              <a:t>101</a:t>
            </a:r>
          </a:p>
          <a:p>
            <a:pPr eaLnBrk="0" fontAlgn="base" hangingPunct="0">
              <a:spcBef>
                <a:spcPct val="0"/>
              </a:spcBef>
              <a:spcAft>
                <a:spcPct val="0"/>
              </a:spcAft>
            </a:pPr>
            <a:endParaRPr lang="fr-FR" altLang="en-US" dirty="0">
              <a:solidFill>
                <a:schemeClr val="bg1"/>
              </a:solidFill>
              <a:latin typeface="Century Gothic" panose="020B0502020202020204" pitchFamily="34" charset="0"/>
            </a:endParaRPr>
          </a:p>
          <a:p>
            <a:pPr algn="l" fontAlgn="base"/>
            <a:r>
              <a:rPr lang="fr-FR" altLang="en-US" b="1" dirty="0" err="1">
                <a:solidFill>
                  <a:srgbClr val="000099"/>
                </a:solidFill>
                <a:latin typeface="Century Gothic" panose="020B0502020202020204" pitchFamily="34" charset="0"/>
              </a:rPr>
              <a:t>CrimeStoppers</a:t>
            </a:r>
            <a:r>
              <a:rPr lang="fr-FR" altLang="en-US" b="1" dirty="0">
                <a:solidFill>
                  <a:srgbClr val="000099"/>
                </a:solidFill>
                <a:latin typeface="Century Gothic" panose="020B0502020202020204" pitchFamily="34" charset="0"/>
              </a:rPr>
              <a:t>: </a:t>
            </a:r>
            <a:r>
              <a:rPr lang="fr-FR" altLang="en-US" dirty="0">
                <a:solidFill>
                  <a:srgbClr val="000099"/>
                </a:solidFill>
                <a:latin typeface="Century Gothic" panose="020B0502020202020204" pitchFamily="34" charset="0"/>
              </a:rPr>
              <a:t>Crimes can </a:t>
            </a:r>
            <a:r>
              <a:rPr lang="en-GB" altLang="en-US" dirty="0">
                <a:solidFill>
                  <a:srgbClr val="000099"/>
                </a:solidFill>
                <a:latin typeface="Century Gothic" panose="020B0502020202020204" pitchFamily="34" charset="0"/>
              </a:rPr>
              <a:t>also</a:t>
            </a:r>
            <a:r>
              <a:rPr lang="fr-FR" altLang="en-US" dirty="0">
                <a:solidFill>
                  <a:srgbClr val="000099"/>
                </a:solidFill>
                <a:latin typeface="Century Gothic" panose="020B0502020202020204" pitchFamily="34" charset="0"/>
              </a:rPr>
              <a:t> </a:t>
            </a:r>
            <a:r>
              <a:rPr lang="fr-FR" altLang="en-US" dirty="0" err="1">
                <a:solidFill>
                  <a:srgbClr val="000099"/>
                </a:solidFill>
                <a:latin typeface="Century Gothic" panose="020B0502020202020204" pitchFamily="34" charset="0"/>
              </a:rPr>
              <a:t>be</a:t>
            </a:r>
            <a:r>
              <a:rPr lang="fr-FR" altLang="en-US" dirty="0">
                <a:solidFill>
                  <a:srgbClr val="000099"/>
                </a:solidFill>
                <a:latin typeface="Century Gothic" panose="020B0502020202020204" pitchFamily="34" charset="0"/>
              </a:rPr>
              <a:t> </a:t>
            </a:r>
            <a:r>
              <a:rPr lang="fr-FR" altLang="en-US" dirty="0" err="1">
                <a:solidFill>
                  <a:srgbClr val="000099"/>
                </a:solidFill>
                <a:latin typeface="Century Gothic" panose="020B0502020202020204" pitchFamily="34" charset="0"/>
              </a:rPr>
              <a:t>reported</a:t>
            </a:r>
            <a:r>
              <a:rPr lang="fr-FR" altLang="en-US" dirty="0">
                <a:solidFill>
                  <a:srgbClr val="000099"/>
                </a:solidFill>
                <a:latin typeface="Century Gothic" panose="020B0502020202020204" pitchFamily="34" charset="0"/>
              </a:rPr>
              <a:t> </a:t>
            </a:r>
            <a:r>
              <a:rPr lang="en-GB" altLang="en-US" dirty="0">
                <a:solidFill>
                  <a:srgbClr val="000099"/>
                </a:solidFill>
                <a:latin typeface="Century Gothic" panose="020B0502020202020204" pitchFamily="34" charset="0"/>
              </a:rPr>
              <a:t>anonymously</a:t>
            </a:r>
            <a:r>
              <a:rPr lang="fr-FR" altLang="en-US" dirty="0">
                <a:solidFill>
                  <a:srgbClr val="000099"/>
                </a:solidFill>
                <a:latin typeface="Century Gothic" panose="020B0502020202020204" pitchFamily="34" charset="0"/>
              </a:rPr>
              <a:t> to </a:t>
            </a:r>
            <a:r>
              <a:rPr lang="fr-FR" altLang="en-US" dirty="0" err="1">
                <a:solidFill>
                  <a:srgbClr val="000099"/>
                </a:solidFill>
                <a:latin typeface="Century Gothic" panose="020B0502020202020204" pitchFamily="34" charset="0"/>
              </a:rPr>
              <a:t>CrimeStoppers</a:t>
            </a:r>
            <a:r>
              <a:rPr lang="fr-FR" altLang="en-US" dirty="0">
                <a:solidFill>
                  <a:srgbClr val="000099"/>
                </a:solidFill>
                <a:latin typeface="Century Gothic" panose="020B0502020202020204" pitchFamily="34" charset="0"/>
              </a:rPr>
              <a:t>.</a:t>
            </a:r>
          </a:p>
          <a:p>
            <a:pPr algn="l" fontAlgn="base"/>
            <a:endParaRPr lang="fr-FR" altLang="en-US" dirty="0">
              <a:solidFill>
                <a:srgbClr val="000099"/>
              </a:solidFill>
              <a:latin typeface="Century Gothic" panose="020B0502020202020204" pitchFamily="34" charset="0"/>
            </a:endParaRPr>
          </a:p>
          <a:p>
            <a:pPr algn="l" fontAlgn="base"/>
            <a:r>
              <a:rPr lang="fr-FR" altLang="en-US" dirty="0" err="1">
                <a:solidFill>
                  <a:srgbClr val="000099"/>
                </a:solidFill>
                <a:latin typeface="Century Gothic" panose="020B0502020202020204" pitchFamily="34" charset="0"/>
              </a:rPr>
              <a:t>Website</a:t>
            </a:r>
            <a:r>
              <a:rPr lang="fr-FR" altLang="en-US" dirty="0">
                <a:solidFill>
                  <a:srgbClr val="000099"/>
                </a:solidFill>
                <a:latin typeface="Century Gothic" panose="020B0502020202020204" pitchFamily="34" charset="0"/>
              </a:rPr>
              <a:t>: </a:t>
            </a:r>
            <a:r>
              <a:rPr lang="en-GB" b="0" i="0" u="none" strike="noStrike" dirty="0">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crimestoppers-uk.org</a:t>
            </a:r>
            <a:endParaRPr lang="en-GB" b="0" i="0" dirty="0">
              <a:solidFill>
                <a:schemeClr val="bg1"/>
              </a:solidFill>
              <a:effectLst/>
              <a:latin typeface="Century Gothic" panose="020B0502020202020204" pitchFamily="34" charset="0"/>
            </a:endParaRPr>
          </a:p>
          <a:p>
            <a:pPr algn="l" fontAlgn="base"/>
            <a:r>
              <a:rPr lang="fr-FR" altLang="en-US" dirty="0">
                <a:solidFill>
                  <a:srgbClr val="000099"/>
                </a:solidFill>
                <a:latin typeface="Century Gothic" panose="020B0502020202020204" pitchFamily="34" charset="0"/>
              </a:rPr>
              <a:t>Tel: </a:t>
            </a:r>
            <a:r>
              <a:rPr lang="en-GB" b="0" i="0" dirty="0">
                <a:solidFill>
                  <a:schemeClr val="bg1"/>
                </a:solidFill>
                <a:effectLst/>
                <a:latin typeface="Century Gothic" panose="020B0502020202020204" pitchFamily="34" charset="0"/>
              </a:rPr>
              <a:t>0800 555 111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600" b="1" i="0" u="none" strike="noStrike" cap="none" normalizeH="0" baseline="0" dirty="0">
              <a:ln>
                <a:noFill/>
              </a:ln>
              <a:solidFill>
                <a:schemeClr val="bg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en-US" sz="2000" b="1" dirty="0">
              <a:solidFill>
                <a:schemeClr val="bg1"/>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en-US" sz="2000" b="1" dirty="0">
                <a:solidFill>
                  <a:schemeClr val="bg1"/>
                </a:solidFill>
                <a:latin typeface="Century Gothic" panose="020B0502020202020204" pitchFamily="34" charset="0"/>
              </a:rPr>
              <a:t>In an emergency </a:t>
            </a:r>
            <a:r>
              <a:rPr lang="fr-FR" altLang="en-US" sz="2000" b="1" dirty="0" err="1">
                <a:solidFill>
                  <a:schemeClr val="bg1"/>
                </a:solidFill>
                <a:latin typeface="Century Gothic" panose="020B0502020202020204" pitchFamily="34" charset="0"/>
              </a:rPr>
              <a:t>always</a:t>
            </a:r>
            <a:r>
              <a:rPr lang="fr-FR" altLang="en-US" sz="2000" b="1" dirty="0">
                <a:solidFill>
                  <a:schemeClr val="bg1"/>
                </a:solidFill>
                <a:latin typeface="Century Gothic" panose="020B0502020202020204" pitchFamily="34" charset="0"/>
              </a:rPr>
              <a:t> dial 999.</a:t>
            </a:r>
            <a:endParaRPr kumimoji="0" lang="en-GB" altLang="en-US" sz="20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SETDAB - Southend and Thurrock Domestic Abuse Partnership">
            <a:extLst>
              <a:ext uri="{FF2B5EF4-FFF2-40B4-BE49-F238E27FC236}">
                <a16:creationId xmlns:a16="http://schemas.microsoft.com/office/drawing/2014/main" id="{2B375D2E-6601-5A64-9BD1-154EDA2F7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A group of people wearing face masks&#10;&#10;Description automatically generated">
            <a:extLst>
              <a:ext uri="{FF2B5EF4-FFF2-40B4-BE49-F238E27FC236}">
                <a16:creationId xmlns:a16="http://schemas.microsoft.com/office/drawing/2014/main" id="{11125B53-D0AB-C9E4-BEC3-A880616E66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9596" y="2418303"/>
            <a:ext cx="2665619" cy="1499411"/>
          </a:xfrm>
          <a:prstGeom prst="rect">
            <a:avLst/>
          </a:prstGeom>
        </p:spPr>
      </p:pic>
      <p:pic>
        <p:nvPicPr>
          <p:cNvPr id="7" name="Picture 6" descr="A logo with text overlay&#10;&#10;Description automatically generated">
            <a:extLst>
              <a:ext uri="{FF2B5EF4-FFF2-40B4-BE49-F238E27FC236}">
                <a16:creationId xmlns:a16="http://schemas.microsoft.com/office/drawing/2014/main" id="{AFA64E1E-1FBA-6E1B-9201-45F1B3A47E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9597" y="509216"/>
            <a:ext cx="2665618" cy="1484425"/>
          </a:xfrm>
          <a:prstGeom prst="rect">
            <a:avLst/>
          </a:prstGeom>
        </p:spPr>
      </p:pic>
      <p:pic>
        <p:nvPicPr>
          <p:cNvPr id="10" name="Picture 9">
            <a:extLst>
              <a:ext uri="{FF2B5EF4-FFF2-40B4-BE49-F238E27FC236}">
                <a16:creationId xmlns:a16="http://schemas.microsoft.com/office/drawing/2014/main" id="{9D7F2EA7-E69A-8F8D-B0B0-F6AB3721C23B}"/>
              </a:ext>
            </a:extLst>
          </p:cNvPr>
          <p:cNvPicPr>
            <a:picLocks noChangeAspect="1"/>
          </p:cNvPicPr>
          <p:nvPr/>
        </p:nvPicPr>
        <p:blipFill>
          <a:blip r:embed="rId8"/>
          <a:stretch>
            <a:fillRect/>
          </a:stretch>
        </p:blipFill>
        <p:spPr>
          <a:xfrm>
            <a:off x="8968277" y="4344904"/>
            <a:ext cx="2671410" cy="1054707"/>
          </a:xfrm>
          <a:prstGeom prst="rect">
            <a:avLst/>
          </a:prstGeom>
        </p:spPr>
      </p:pic>
    </p:spTree>
    <p:extLst>
      <p:ext uri="{BB962C8B-B14F-4D97-AF65-F5344CB8AC3E}">
        <p14:creationId xmlns:p14="http://schemas.microsoft.com/office/powerpoint/2010/main" val="76380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312" y="590843"/>
            <a:ext cx="7329268" cy="5858783"/>
          </a:xfrm>
          <a:prstGeom prst="rect">
            <a:avLst/>
          </a:prstGeom>
          <a:noFill/>
        </p:spPr>
        <p:txBody>
          <a:bodyPr wrap="square" rtlCol="0">
            <a:spAutoFit/>
          </a:bodyPr>
          <a:lstStyle/>
          <a:p>
            <a:pPr lvl="0" algn="ctr">
              <a:lnSpc>
                <a:spcPct val="107000"/>
              </a:lnSpc>
              <a:spcAft>
                <a:spcPts val="800"/>
              </a:spcAft>
            </a:pPr>
            <a:r>
              <a:rPr kumimoji="0" lang="en-GB" altLang="en-US" sz="2000" b="1" i="0" strike="noStrike" cap="none" normalizeH="0" baseline="0" dirty="0">
                <a:ln>
                  <a:noFill/>
                </a:ln>
                <a:solidFill>
                  <a:srgbClr val="000099"/>
                </a:solidFill>
                <a:effectLst/>
                <a:latin typeface="Century Gothic" panose="020B0502020202020204" pitchFamily="34" charset="0"/>
              </a:rPr>
              <a:t>Mobile Libraries &amp; Youth Buses </a:t>
            </a:r>
          </a:p>
          <a:p>
            <a:pPr lvl="0" algn="ctr">
              <a:lnSpc>
                <a:spcPct val="107000"/>
              </a:lnSpc>
              <a:spcAft>
                <a:spcPts val="800"/>
              </a:spcAft>
            </a:pP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Use mobile libraries or youth buses as a method of raising awareness.</a:t>
            </a:r>
          </a:p>
          <a:p>
            <a:pPr lvl="0">
              <a:lnSpc>
                <a:spcPct val="107000"/>
              </a:lnSpc>
              <a:spcAft>
                <a:spcPts val="800"/>
              </a:spcAft>
            </a:pPr>
            <a:endPar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GB" altLang="en-US" sz="1800" b="1" i="0" strike="noStrike" cap="none" normalizeH="0" baseline="0" dirty="0">
                <a:ln>
                  <a:noFill/>
                </a:ln>
                <a:solidFill>
                  <a:srgbClr val="000099"/>
                </a:solidFill>
                <a:effectLst/>
                <a:latin typeface="Century Gothic" panose="020B0502020202020204" pitchFamily="34" charset="0"/>
              </a:rPr>
              <a:t>Mobile Library: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 mobile Library service for Essex makes approximately 215 stops around villages and communities in Essex. For a list of all the stops and the weekly rota you can check their website: </a:t>
            </a:r>
          </a:p>
          <a:p>
            <a:pPr lvl="0">
              <a:lnSpc>
                <a:spcPct val="107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https://libraries.essex.gov.uk/digital-content/our-mobile-and-home-library-services/mobile-libraries</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GB" altLang="en-US" sz="1800" b="1" i="0" strike="noStrike" cap="none" normalizeH="0" baseline="0" dirty="0">
                <a:ln>
                  <a:noFill/>
                </a:ln>
                <a:solidFill>
                  <a:srgbClr val="000099"/>
                </a:solidFill>
                <a:effectLst/>
                <a:latin typeface="Century Gothic" panose="020B0502020202020204" pitchFamily="34" charset="0"/>
              </a:rPr>
              <a:t>Mobile Youth Bus: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Essex Youth Service run the youth buses that operate in more rural areas and communities. They have a newsletter and regular updates on their website as well as their contact details:</a:t>
            </a:r>
          </a:p>
          <a:p>
            <a:pPr lvl="0">
              <a:lnSpc>
                <a:spcPct val="107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https://youth.essex.gov.uk/community-groups/mobile-youth-delivery/</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4"/>
          <a:stretch>
            <a:fillRect/>
          </a:stretch>
        </p:blipFill>
        <p:spPr>
          <a:xfrm>
            <a:off x="7872487" y="229291"/>
            <a:ext cx="4022480" cy="2359855"/>
          </a:xfrm>
          <a:prstGeom prst="rect">
            <a:avLst/>
          </a:prstGeom>
        </p:spPr>
      </p:pic>
      <p:pic>
        <p:nvPicPr>
          <p:cNvPr id="6" name="Picture 5"/>
          <p:cNvPicPr>
            <a:picLocks noChangeAspect="1"/>
          </p:cNvPicPr>
          <p:nvPr/>
        </p:nvPicPr>
        <p:blipFill>
          <a:blip r:embed="rId5"/>
          <a:stretch>
            <a:fillRect/>
          </a:stretch>
        </p:blipFill>
        <p:spPr>
          <a:xfrm>
            <a:off x="7872487" y="3081679"/>
            <a:ext cx="4022480" cy="2252589"/>
          </a:xfrm>
          <a:prstGeom prst="rect">
            <a:avLst/>
          </a:prstGeom>
        </p:spPr>
      </p:pic>
      <p:pic>
        <p:nvPicPr>
          <p:cNvPr id="2" name="Picture 2" descr="SETDAB - Southend and Thurrock Domestic Abuse Partnership">
            <a:extLst>
              <a:ext uri="{FF2B5EF4-FFF2-40B4-BE49-F238E27FC236}">
                <a16:creationId xmlns:a16="http://schemas.microsoft.com/office/drawing/2014/main" id="{033C2645-9949-C540-C9E8-F9CBF13B4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3779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279" y="919192"/>
            <a:ext cx="7188591" cy="4524315"/>
          </a:xfrm>
          <a:prstGeom prst="rect">
            <a:avLst/>
          </a:prstGeom>
          <a:noFill/>
        </p:spPr>
        <p:txBody>
          <a:bodyPr wrap="square" rtlCol="0">
            <a:spAutoFit/>
          </a:bodyPr>
          <a:lstStyle/>
          <a:p>
            <a:pPr lvl="0" algn="ctr"/>
            <a:r>
              <a:rPr lang="en-GB" b="1" dirty="0">
                <a:solidFill>
                  <a:srgbClr val="000099"/>
                </a:solidFill>
                <a:latin typeface="Century Gothic" panose="020B0502020202020204" pitchFamily="34" charset="0"/>
              </a:rPr>
              <a:t>Advertise domestic abuse services and campaigns in rural literature such as parish notice boards, parish newsletters, church newsletters, and local leaflets. </a:t>
            </a:r>
          </a:p>
          <a:p>
            <a:pPr lvl="0" algn="ctr"/>
            <a:endParaRPr lang="en-GB" b="1" dirty="0">
              <a:solidFill>
                <a:srgbClr val="000099"/>
              </a:solidFill>
              <a:latin typeface="Century Gothic" panose="020B0502020202020204" pitchFamily="34" charset="0"/>
            </a:endParaRPr>
          </a:p>
          <a:p>
            <a:pPr lvl="0"/>
            <a:r>
              <a:rPr lang="en-GB" dirty="0">
                <a:solidFill>
                  <a:srgbClr val="000099"/>
                </a:solidFill>
                <a:latin typeface="Century Gothic" panose="020B0502020202020204" pitchFamily="34" charset="0"/>
              </a:rPr>
              <a:t>Parish noticeboards, newsletters and church newsletters are a great way to advertise services as they are often placed in the heart of rural communities and are seen by a wide range of people. </a:t>
            </a:r>
          </a:p>
          <a:p>
            <a:pPr lvl="0"/>
            <a:endParaRPr lang="en-GB" dirty="0">
              <a:solidFill>
                <a:srgbClr val="000099"/>
              </a:solidFill>
              <a:latin typeface="Century Gothic" panose="020B0502020202020204" pitchFamily="34" charset="0"/>
            </a:endParaRPr>
          </a:p>
          <a:p>
            <a:pPr lvl="0"/>
            <a:r>
              <a:rPr lang="en-GB" dirty="0">
                <a:solidFill>
                  <a:srgbClr val="000099"/>
                </a:solidFill>
                <a:latin typeface="Century Gothic" panose="020B0502020202020204" pitchFamily="34" charset="0"/>
              </a:rPr>
              <a:t>Most parish noticeboards allow leaflets to be added ad hoc, however, some require you to contact the local parish council. This also applies for churches and other faith buildings, but for advice and approval to display service leaflets please use the links on slides 6 &amp; 10 to contact local services. </a:t>
            </a:r>
          </a:p>
          <a:p>
            <a:pPr lvl="0" algn="ctr"/>
            <a:endParaRPr lang="en-GB" b="1" dirty="0">
              <a:solidFill>
                <a:srgbClr val="660033"/>
              </a:solidFill>
              <a:latin typeface="Century Gothic" panose="020B0502020202020204" pitchFamily="34" charset="0"/>
            </a:endParaRPr>
          </a:p>
          <a:p>
            <a:pPr lvl="0" algn="ctr"/>
            <a:endParaRPr lang="en-GB" b="1" dirty="0">
              <a:solidFill>
                <a:srgbClr val="660033"/>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513225" y="808893"/>
            <a:ext cx="2769064" cy="2769064"/>
          </a:xfrm>
          <a:prstGeom prst="rect">
            <a:avLst/>
          </a:prstGeom>
        </p:spPr>
      </p:pic>
      <p:pic>
        <p:nvPicPr>
          <p:cNvPr id="6" name="Picture 5"/>
          <p:cNvPicPr>
            <a:picLocks noChangeAspect="1"/>
          </p:cNvPicPr>
          <p:nvPr/>
        </p:nvPicPr>
        <p:blipFill>
          <a:blip r:embed="rId3"/>
          <a:stretch>
            <a:fillRect/>
          </a:stretch>
        </p:blipFill>
        <p:spPr>
          <a:xfrm>
            <a:off x="2753359" y="5443507"/>
            <a:ext cx="2932430" cy="896190"/>
          </a:xfrm>
          <a:prstGeom prst="rect">
            <a:avLst/>
          </a:prstGeom>
        </p:spPr>
      </p:pic>
      <p:pic>
        <p:nvPicPr>
          <p:cNvPr id="7" name="Picture 6"/>
          <p:cNvPicPr>
            <a:picLocks noChangeAspect="1"/>
          </p:cNvPicPr>
          <p:nvPr/>
        </p:nvPicPr>
        <p:blipFill>
          <a:blip r:embed="rId4"/>
          <a:stretch>
            <a:fillRect/>
          </a:stretch>
        </p:blipFill>
        <p:spPr>
          <a:xfrm>
            <a:off x="8074857" y="4051738"/>
            <a:ext cx="3645800" cy="1997369"/>
          </a:xfrm>
          <a:prstGeom prst="rect">
            <a:avLst/>
          </a:prstGeom>
        </p:spPr>
      </p:pic>
    </p:spTree>
    <p:extLst>
      <p:ext uri="{BB962C8B-B14F-4D97-AF65-F5344CB8AC3E}">
        <p14:creationId xmlns:p14="http://schemas.microsoft.com/office/powerpoint/2010/main" val="371035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848" y="250732"/>
            <a:ext cx="7751299" cy="6514412"/>
          </a:xfrm>
          <a:prstGeom prst="rect">
            <a:avLst/>
          </a:prstGeom>
          <a:noFill/>
        </p:spPr>
        <p:txBody>
          <a:bodyPr wrap="square" rtlCol="0">
            <a:spAutoFit/>
          </a:bodyPr>
          <a:lstStyle/>
          <a:p>
            <a:pPr algn="ctr">
              <a:lnSpc>
                <a:spcPct val="107000"/>
              </a:lnSpc>
              <a:spcAft>
                <a:spcPts val="800"/>
              </a:spcAft>
            </a:pPr>
            <a:r>
              <a:rPr lang="en-GB" sz="20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Advertise domestic abuse services and campaigns in local Facebook groups.</a:t>
            </a:r>
          </a:p>
          <a:p>
            <a:pPr>
              <a:lnSpc>
                <a:spcPct val="107000"/>
              </a:lnSpc>
              <a:spcAft>
                <a:spcPts val="800"/>
              </a:spcAft>
            </a:pPr>
            <a:endPar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Accessing local Facebook groups can be difficult as they can be for very small communities and vast in number. However by having your own Service Provider Facebook page you can connect with other voluntary and statutory agencies. This will help to make connections across Essex and reach more people. </a:t>
            </a:r>
          </a:p>
          <a:p>
            <a:pPr>
              <a:lnSpc>
                <a:spcPct val="107000"/>
              </a:lnSpc>
              <a:spcAft>
                <a:spcPts val="800"/>
              </a:spcAft>
            </a:pPr>
            <a:endPar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Some helpful Facebook pages include:</a:t>
            </a:r>
          </a:p>
          <a:p>
            <a:pPr>
              <a:lnSpc>
                <a:spcPct val="107000"/>
              </a:lnSpc>
              <a:spcAft>
                <a:spcPts val="800"/>
              </a:spcAft>
            </a:pPr>
            <a:r>
              <a:rPr lang="en-GB" sz="17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Essex Police: </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https://www.facebook.com/EssexPoliceUK</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7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Essex County Council: </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https://www.facebook.com/essexcountycouncil/</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7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Southend-on-Sea City Council: </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https://www.facebook.com/SouthendCCOfficial/</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7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Thurrock Borough Council: </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https://www.facebook.com/thurrockcouncil/</a:t>
            </a:r>
            <a:r>
              <a:rPr lang="en-GB" sz="1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These agencies also have links to their Instagram and twitter pages which are also another great method of reaching a variety of communities. </a:t>
            </a:r>
          </a:p>
        </p:txBody>
      </p:sp>
      <p:pic>
        <p:nvPicPr>
          <p:cNvPr id="5" name="Picture 4"/>
          <p:cNvPicPr>
            <a:picLocks noChangeAspect="1"/>
          </p:cNvPicPr>
          <p:nvPr/>
        </p:nvPicPr>
        <p:blipFill>
          <a:blip r:embed="rId6"/>
          <a:stretch>
            <a:fillRect/>
          </a:stretch>
        </p:blipFill>
        <p:spPr>
          <a:xfrm>
            <a:off x="8356209" y="470095"/>
            <a:ext cx="1955409" cy="1955409"/>
          </a:xfrm>
          <a:prstGeom prst="flowChartAlternateProcess">
            <a:avLst/>
          </a:prstGeom>
        </p:spPr>
      </p:pic>
      <p:pic>
        <p:nvPicPr>
          <p:cNvPr id="7" name="Picture 6"/>
          <p:cNvPicPr>
            <a:picLocks noChangeAspect="1"/>
          </p:cNvPicPr>
          <p:nvPr/>
        </p:nvPicPr>
        <p:blipFill rotWithShape="1">
          <a:blip r:embed="rId7"/>
          <a:srcRect l="4469" t="3853" r="6699" b="6175"/>
          <a:stretch/>
        </p:blipFill>
        <p:spPr>
          <a:xfrm>
            <a:off x="9841083" y="2425503"/>
            <a:ext cx="2021814" cy="2038639"/>
          </a:xfrm>
          <a:prstGeom prst="flowChartAlternateProcess">
            <a:avLst/>
          </a:prstGeom>
        </p:spPr>
      </p:pic>
      <p:pic>
        <p:nvPicPr>
          <p:cNvPr id="8" name="Picture 7"/>
          <p:cNvPicPr>
            <a:picLocks noChangeAspect="1"/>
          </p:cNvPicPr>
          <p:nvPr/>
        </p:nvPicPr>
        <p:blipFill>
          <a:blip r:embed="rId8"/>
          <a:stretch>
            <a:fillRect/>
          </a:stretch>
        </p:blipFill>
        <p:spPr>
          <a:xfrm>
            <a:off x="8220147" y="4464143"/>
            <a:ext cx="2143125" cy="2143125"/>
          </a:xfrm>
          <a:prstGeom prst="flowChartAlternateProcess">
            <a:avLst/>
          </a:prstGeom>
        </p:spPr>
      </p:pic>
    </p:spTree>
    <p:extLst>
      <p:ext uri="{BB962C8B-B14F-4D97-AF65-F5344CB8AC3E}">
        <p14:creationId xmlns:p14="http://schemas.microsoft.com/office/powerpoint/2010/main" val="35843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286" y="393895"/>
            <a:ext cx="6977576" cy="6019597"/>
          </a:xfrm>
          <a:prstGeom prst="rect">
            <a:avLst/>
          </a:prstGeom>
          <a:noFill/>
        </p:spPr>
        <p:txBody>
          <a:bodyPr wrap="square" rtlCol="0">
            <a:spAutoFit/>
          </a:bodyPr>
          <a:lstStyle/>
          <a:p>
            <a:pPr algn="ct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Utilise rural organisations (such as Essex Rural Partnership, Essex Association of Local Councils, Farming Community Network, Essex Agricultural Society, Royal Horticultural Society, Essex Wildlife Trust) for advertising domestic abuse support services and raising awareness. </a:t>
            </a:r>
          </a:p>
          <a:p>
            <a:pPr>
              <a:lnSpc>
                <a:spcPct val="107000"/>
              </a:lnSpc>
              <a:spcAft>
                <a:spcPts val="800"/>
              </a:spcAft>
            </a:pPr>
            <a:endPar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Essex Agricultural Society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promote agriculture and rural industries through a year-round diary of educational and social events: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https://www.essexag.co.uk/</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Royal Horticultural Society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hosts events nationally, but also has a number of publications that could be utilised to promote services: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https://www.rhs.org.uk/about-the-rhs/contact-us</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Essex Wildlife Trust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host local events which include local talks, family and children and health. They could be utilised to host talks about domestic abuse: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https://www.essexwt.org.uk/</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6" name="Picture 5"/>
          <p:cNvPicPr>
            <a:picLocks noChangeAspect="1"/>
          </p:cNvPicPr>
          <p:nvPr/>
        </p:nvPicPr>
        <p:blipFill>
          <a:blip r:embed="rId5"/>
          <a:stretch>
            <a:fillRect/>
          </a:stretch>
        </p:blipFill>
        <p:spPr>
          <a:xfrm>
            <a:off x="8968277" y="4251469"/>
            <a:ext cx="2661657" cy="1022820"/>
          </a:xfrm>
          <a:prstGeom prst="rect">
            <a:avLst/>
          </a:prstGeom>
        </p:spPr>
      </p:pic>
      <p:pic>
        <p:nvPicPr>
          <p:cNvPr id="7" name="Picture 6"/>
          <p:cNvPicPr>
            <a:picLocks noChangeAspect="1"/>
          </p:cNvPicPr>
          <p:nvPr/>
        </p:nvPicPr>
        <p:blipFill>
          <a:blip r:embed="rId6"/>
          <a:stretch>
            <a:fillRect/>
          </a:stretch>
        </p:blipFill>
        <p:spPr>
          <a:xfrm>
            <a:off x="8978030" y="2305177"/>
            <a:ext cx="2671410" cy="1393780"/>
          </a:xfrm>
          <a:prstGeom prst="rect">
            <a:avLst/>
          </a:prstGeom>
        </p:spPr>
      </p:pic>
      <p:pic>
        <p:nvPicPr>
          <p:cNvPr id="8" name="Picture 7"/>
          <p:cNvPicPr>
            <a:picLocks noChangeAspect="1"/>
          </p:cNvPicPr>
          <p:nvPr/>
        </p:nvPicPr>
        <p:blipFill>
          <a:blip r:embed="rId7"/>
          <a:stretch>
            <a:fillRect/>
          </a:stretch>
        </p:blipFill>
        <p:spPr>
          <a:xfrm>
            <a:off x="8987783" y="417356"/>
            <a:ext cx="2661657" cy="1335309"/>
          </a:xfrm>
          <a:prstGeom prst="rect">
            <a:avLst/>
          </a:prstGeom>
        </p:spPr>
      </p:pic>
      <p:pic>
        <p:nvPicPr>
          <p:cNvPr id="2" name="Picture 2" descr="SETDAB - Southend and Thurrock Domestic Abuse Partnership">
            <a:extLst>
              <a:ext uri="{FF2B5EF4-FFF2-40B4-BE49-F238E27FC236}">
                <a16:creationId xmlns:a16="http://schemas.microsoft.com/office/drawing/2014/main" id="{87CD850B-35F4-41F9-92A8-CA6B843133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8100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50" y="337625"/>
            <a:ext cx="7638757" cy="6223883"/>
          </a:xfrm>
          <a:prstGeom prst="rect">
            <a:avLst/>
          </a:prstGeom>
          <a:noFill/>
        </p:spPr>
        <p:txBody>
          <a:bodyPr wrap="square" rtlCol="0">
            <a:spAutoFit/>
          </a:bodyPr>
          <a:lstStyle/>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 Essex Rural Partnership (ERP)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brings together key organisations in Essex to consider, debate and act on major issues affecting the rural parts of the county. Their website is full of information and also has a rural crime strategy page: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https://www.essexruralpartnership.org.uk/</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 Essex Association of Local Councils (EALC)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offer a wide range of services to it's affiliated members such as training, toolkits and weekly bulletins: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http://www.ealc.gov.uk/about-ealc/</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 Farming Community Network (FCN) </a:t>
            </a:r>
            <a:r>
              <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is a voluntary organisation and charity that supports farmers and families within the farming community through difficult times. This includes faming, family, health and well-being: </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https://fcn.org.uk/</a:t>
            </a: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8968277" y="4444564"/>
            <a:ext cx="2671410" cy="880791"/>
          </a:xfrm>
          <a:prstGeom prst="rect">
            <a:avLst/>
          </a:prstGeom>
        </p:spPr>
      </p:pic>
      <p:pic>
        <p:nvPicPr>
          <p:cNvPr id="6" name="Picture 5"/>
          <p:cNvPicPr>
            <a:picLocks noChangeAspect="1"/>
          </p:cNvPicPr>
          <p:nvPr/>
        </p:nvPicPr>
        <p:blipFill>
          <a:blip r:embed="rId6"/>
          <a:stretch>
            <a:fillRect/>
          </a:stretch>
        </p:blipFill>
        <p:spPr>
          <a:xfrm>
            <a:off x="9434234" y="2147510"/>
            <a:ext cx="1739496" cy="1795608"/>
          </a:xfrm>
          <a:prstGeom prst="rect">
            <a:avLst/>
          </a:prstGeom>
        </p:spPr>
      </p:pic>
      <p:pic>
        <p:nvPicPr>
          <p:cNvPr id="7" name="Picture 6"/>
          <p:cNvPicPr>
            <a:picLocks noChangeAspect="1"/>
          </p:cNvPicPr>
          <p:nvPr/>
        </p:nvPicPr>
        <p:blipFill>
          <a:blip r:embed="rId7"/>
          <a:stretch>
            <a:fillRect/>
          </a:stretch>
        </p:blipFill>
        <p:spPr>
          <a:xfrm>
            <a:off x="8968277" y="452138"/>
            <a:ext cx="2671410" cy="1193926"/>
          </a:xfrm>
          <a:prstGeom prst="rect">
            <a:avLst/>
          </a:prstGeom>
        </p:spPr>
      </p:pic>
      <p:pic>
        <p:nvPicPr>
          <p:cNvPr id="2" name="Picture 2" descr="SETDAB - Southend and Thurrock Domestic Abuse Partnership">
            <a:extLst>
              <a:ext uri="{FF2B5EF4-FFF2-40B4-BE49-F238E27FC236}">
                <a16:creationId xmlns:a16="http://schemas.microsoft.com/office/drawing/2014/main" id="{0C7FDBC4-4A85-FE48-CB0A-3A9C10E008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2794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14" y="1319608"/>
            <a:ext cx="7745711" cy="4218784"/>
          </a:xfrm>
          <a:prstGeom prst="rect">
            <a:avLst/>
          </a:prstGeom>
          <a:noFill/>
        </p:spPr>
        <p:txBody>
          <a:bodyPr wrap="square" rtlCol="0">
            <a:spAutoFit/>
          </a:bodyPr>
          <a:lstStyle/>
          <a:p>
            <a:pPr algn="ctr">
              <a:lnSpc>
                <a:spcPct val="107000"/>
              </a:lnSpc>
              <a:spcAft>
                <a:spcPts val="800"/>
              </a:spcAft>
            </a:pPr>
            <a:r>
              <a:rPr lang="en-GB" sz="24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Have domestic abuse service provider presence and/or stalls at local seasonal fetes/events. </a:t>
            </a:r>
          </a:p>
          <a:p>
            <a:pPr algn="ctr">
              <a:lnSpc>
                <a:spcPct val="107000"/>
              </a:lnSpc>
              <a:spcAft>
                <a:spcPts val="800"/>
              </a:spcAft>
            </a:pPr>
            <a:endParaRPr lang="en-GB" sz="24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Local events are a great way of meeting local communities and advertising services. There are a number of ways to get involved either by contacting local parish councils, utilising local Facebook Groups to look out for up and coming events, as well as subscribing to local and rural organisations’ newsletters and bulletins.</a:t>
            </a:r>
          </a:p>
        </p:txBody>
      </p:sp>
      <p:pic>
        <p:nvPicPr>
          <p:cNvPr id="5" name="Picture 4"/>
          <p:cNvPicPr>
            <a:picLocks noChangeAspect="1"/>
          </p:cNvPicPr>
          <p:nvPr/>
        </p:nvPicPr>
        <p:blipFill>
          <a:blip r:embed="rId2"/>
          <a:stretch>
            <a:fillRect/>
          </a:stretch>
        </p:blipFill>
        <p:spPr>
          <a:xfrm>
            <a:off x="8964518" y="794252"/>
            <a:ext cx="2772168" cy="2076450"/>
          </a:xfrm>
          <a:prstGeom prst="rect">
            <a:avLst/>
          </a:prstGeom>
        </p:spPr>
      </p:pic>
      <p:pic>
        <p:nvPicPr>
          <p:cNvPr id="6" name="Picture 5"/>
          <p:cNvPicPr>
            <a:picLocks noChangeAspect="1"/>
          </p:cNvPicPr>
          <p:nvPr/>
        </p:nvPicPr>
        <p:blipFill>
          <a:blip r:embed="rId3"/>
          <a:stretch>
            <a:fillRect/>
          </a:stretch>
        </p:blipFill>
        <p:spPr>
          <a:xfrm>
            <a:off x="8972406" y="3429000"/>
            <a:ext cx="2764280" cy="1839503"/>
          </a:xfrm>
          <a:prstGeom prst="rect">
            <a:avLst/>
          </a:prstGeom>
        </p:spPr>
      </p:pic>
      <p:pic>
        <p:nvPicPr>
          <p:cNvPr id="2" name="Picture 2" descr="SETDAB - Southend and Thurrock Domestic Abuse Partnership">
            <a:extLst>
              <a:ext uri="{FF2B5EF4-FFF2-40B4-BE49-F238E27FC236}">
                <a16:creationId xmlns:a16="http://schemas.microsoft.com/office/drawing/2014/main" id="{8CDB282C-CF94-447F-F1F8-BA290FCA7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1226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692" y="407963"/>
            <a:ext cx="6766560" cy="6386044"/>
          </a:xfrm>
          <a:prstGeom prst="rect">
            <a:avLst/>
          </a:prstGeom>
          <a:noFill/>
        </p:spPr>
        <p:txBody>
          <a:bodyPr wrap="square" rtlCol="0">
            <a:spAutoFit/>
          </a:bodyPr>
          <a:lstStyle/>
          <a:p>
            <a:pPr algn="ctr">
              <a:lnSpc>
                <a:spcPct val="107000"/>
              </a:lnSpc>
              <a:spcAft>
                <a:spcPts val="800"/>
              </a:spcAft>
            </a:pPr>
            <a:r>
              <a:rPr lang="en-GB" sz="24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J9 Initiative</a:t>
            </a:r>
            <a:endParaRPr lang="en-GB" sz="20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750"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The J9 Domestic Abuse Initiative is named in memory of Janine Mundy, who was killed by her estranged husband while he was on police bail. The initiative was started by her family and the local police in Cornwall, where she lived, and aims to raise awareness of domestic abuse and assist victims to seek the help they so desperately need.</a:t>
            </a:r>
          </a:p>
          <a:p>
            <a:pPr algn="just">
              <a:lnSpc>
                <a:spcPct val="107000"/>
              </a:lnSpc>
              <a:spcAft>
                <a:spcPts val="800"/>
              </a:spcAft>
            </a:pPr>
            <a:endParaRPr lang="en-GB" sz="1750"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One of the main findings from the Captive and Controlled report stated that “in depth interviews with victims and survivors revealed a consistent and telling reality – that rural communities are still dominated by men and follow a set of age-old, protected and unwritten principles.” By reaching out to rural communities with this initiative we may be able to confront, challenge and change these views.</a:t>
            </a:r>
          </a:p>
          <a:p>
            <a:pPr algn="just">
              <a:lnSpc>
                <a:spcPct val="107000"/>
              </a:lnSpc>
              <a:spcAft>
                <a:spcPts val="800"/>
              </a:spcAft>
            </a:pPr>
            <a:endParaRPr lang="en-GB"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Email:  </a:t>
            </a:r>
            <a:r>
              <a:rPr lang="en-GB" sz="175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J9community@outlook.com</a:t>
            </a:r>
            <a:r>
              <a:rPr lang="en-GB" sz="175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05475" y="1112444"/>
            <a:ext cx="3710243" cy="2960300"/>
          </a:xfrm>
          <a:prstGeom prst="rect">
            <a:avLst/>
          </a:prstGeom>
        </p:spPr>
      </p:pic>
      <p:pic>
        <p:nvPicPr>
          <p:cNvPr id="6" name="Picture 5"/>
          <p:cNvPicPr>
            <a:picLocks noChangeAspect="1"/>
          </p:cNvPicPr>
          <p:nvPr/>
        </p:nvPicPr>
        <p:blipFill>
          <a:blip r:embed="rId4"/>
          <a:stretch>
            <a:fillRect/>
          </a:stretch>
        </p:blipFill>
        <p:spPr>
          <a:xfrm>
            <a:off x="8194381" y="4849366"/>
            <a:ext cx="2932430" cy="896190"/>
          </a:xfrm>
          <a:prstGeom prst="rect">
            <a:avLst/>
          </a:prstGeom>
        </p:spPr>
      </p:pic>
    </p:spTree>
    <p:extLst>
      <p:ext uri="{BB962C8B-B14F-4D97-AF65-F5344CB8AC3E}">
        <p14:creationId xmlns:p14="http://schemas.microsoft.com/office/powerpoint/2010/main" val="342976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551954" y="772947"/>
            <a:ext cx="6943631" cy="4875386"/>
            <a:chOff x="108506513" y="108675177"/>
            <a:chExt cx="3343275" cy="2481742"/>
          </a:xfrm>
        </p:grpSpPr>
        <p:sp>
          <p:nvSpPr>
            <p:cNvPr id="6" name="Rectangle 4" hidden="1"/>
            <p:cNvSpPr>
              <a:spLocks noChangeArrowheads="1"/>
            </p:cNvSpPr>
            <p:nvPr/>
          </p:nvSpPr>
          <p:spPr bwMode="auto">
            <a:xfrm>
              <a:off x="108506513" y="109210632"/>
              <a:ext cx="3343275" cy="1946287"/>
            </a:xfrm>
            <a:prstGeom prst="rect">
              <a:avLst/>
            </a:prstGeom>
            <a:solidFill>
              <a:srgbClr val="FFFFFF"/>
            </a:solidFill>
            <a:ln w="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7" name="Rectangle 5"/>
            <p:cNvSpPr>
              <a:spLocks noChangeArrowheads="1"/>
            </p:cNvSpPr>
            <p:nvPr/>
          </p:nvSpPr>
          <p:spPr bwMode="auto">
            <a:xfrm>
              <a:off x="108702091" y="108940320"/>
              <a:ext cx="2937542" cy="1840514"/>
            </a:xfrm>
            <a:prstGeom prst="rect">
              <a:avLst/>
            </a:prstGeom>
            <a:noFill/>
            <a:ln w="3175" algn="ctr">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8600" tIns="190500" rIns="27432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2100" b="0" i="0" u="none" strike="noStrike" cap="none" normalizeH="0" baseline="0" dirty="0">
                  <a:ln>
                    <a:noFill/>
                  </a:ln>
                  <a:solidFill>
                    <a:srgbClr val="000099"/>
                  </a:solidFill>
                  <a:effectLst/>
                  <a:latin typeface="Century Gothic" panose="020B0502020202020204" pitchFamily="34" charset="0"/>
                </a:rPr>
                <a:t>The ‘Captive and Controlled’ report launched in July 2019 by the National Rural Crime Network indicated that rural communities are less likely to get support for domestic abuse and the services that are provided are less effective than in urban areas. Therefore, as services we need to tap into rural communities in more effective ways so that victims are and feel supported. </a:t>
              </a:r>
            </a:p>
          </p:txBody>
        </p:sp>
        <p:sp>
          <p:nvSpPr>
            <p:cNvPr id="10" name="AutoShape 8"/>
            <p:cNvSpPr>
              <a:spLocks/>
            </p:cNvSpPr>
            <p:nvPr/>
          </p:nvSpPr>
          <p:spPr bwMode="auto">
            <a:xfrm rot="10800000">
              <a:off x="111439608" y="108675177"/>
              <a:ext cx="400050" cy="2370801"/>
            </a:xfrm>
            <a:prstGeom prst="leftBrace">
              <a:avLst>
                <a:gd name="adj1" fmla="val 0"/>
                <a:gd name="adj2" fmla="val 50000"/>
              </a:avLst>
            </a:prstGeom>
            <a:noFill/>
            <a:ln w="254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dirty="0">
                <a:solidFill>
                  <a:srgbClr val="000099"/>
                </a:solidFill>
              </a:endParaRPr>
            </a:p>
          </p:txBody>
        </p:sp>
      </p:gr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734" y="772947"/>
            <a:ext cx="3165582" cy="465744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12">
            <a:extLst>
              <a:ext uri="{FF2B5EF4-FFF2-40B4-BE49-F238E27FC236}">
                <a16:creationId xmlns:a16="http://schemas.microsoft.com/office/drawing/2014/main" id="{F9A1C349-B3C1-F8DB-49FC-C369E800E20C}"/>
              </a:ext>
            </a:extLst>
          </p:cNvPr>
          <p:cNvSpPr txBox="1">
            <a:spLocks noChangeArrowheads="1"/>
          </p:cNvSpPr>
          <p:nvPr/>
        </p:nvSpPr>
        <p:spPr bwMode="auto">
          <a:xfrm>
            <a:off x="1605726" y="5735777"/>
            <a:ext cx="4805811" cy="85781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sz="1600" b="1" dirty="0">
                <a:solidFill>
                  <a:schemeClr val="bg1"/>
                </a:solidFill>
                <a:hlinkClick r:id="rId3">
                  <a:extLst>
                    <a:ext uri="{A12FA001-AC4F-418D-AE19-62706E023703}">
                      <ahyp:hlinkClr xmlns:ahyp="http://schemas.microsoft.com/office/drawing/2018/hyperlinkcolor" val="tx"/>
                    </a:ext>
                  </a:extLst>
                </a:hlinkClick>
              </a:rPr>
              <a:t>Domestic-Abuse-in-Rural-Areas-National-Rural-Crime-Network.pdf (northyorkshire-pfcc.gov.uk)</a:t>
            </a:r>
            <a:endParaRPr lang="en-GB" sz="1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 </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sp>
        <p:nvSpPr>
          <p:cNvPr id="3" name="AutoShape 8">
            <a:extLst>
              <a:ext uri="{FF2B5EF4-FFF2-40B4-BE49-F238E27FC236}">
                <a16:creationId xmlns:a16="http://schemas.microsoft.com/office/drawing/2014/main" id="{A67F6C2D-66A5-A3D4-0AEB-21DFF8CA7342}"/>
              </a:ext>
            </a:extLst>
          </p:cNvPr>
          <p:cNvSpPr>
            <a:spLocks/>
          </p:cNvSpPr>
          <p:nvPr/>
        </p:nvSpPr>
        <p:spPr bwMode="auto">
          <a:xfrm>
            <a:off x="547684" y="772947"/>
            <a:ext cx="830862" cy="4657442"/>
          </a:xfrm>
          <a:prstGeom prst="leftBrace">
            <a:avLst>
              <a:gd name="adj1" fmla="val 0"/>
              <a:gd name="adj2" fmla="val 50000"/>
            </a:avLst>
          </a:prstGeom>
          <a:noFill/>
          <a:ln w="254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dirty="0">
              <a:solidFill>
                <a:srgbClr val="000099"/>
              </a:solidFill>
            </a:endParaRPr>
          </a:p>
        </p:txBody>
      </p:sp>
    </p:spTree>
    <p:extLst>
      <p:ext uri="{BB962C8B-B14F-4D97-AF65-F5344CB8AC3E}">
        <p14:creationId xmlns:p14="http://schemas.microsoft.com/office/powerpoint/2010/main" val="329097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5273" y="2290542"/>
            <a:ext cx="9861453" cy="3944285"/>
          </a:xfrm>
          <a:prstGeom prst="rect">
            <a:avLst/>
          </a:prstGeom>
          <a:noFill/>
        </p:spPr>
        <p:txBody>
          <a:bodyPr wrap="square" rtlCol="0">
            <a:spAutoFit/>
          </a:bodyPr>
          <a:lstStyle/>
          <a:p>
            <a:pPr algn="ctr">
              <a:lnSpc>
                <a:spcPct val="107000"/>
              </a:lnSpc>
              <a:spcAft>
                <a:spcPts val="800"/>
              </a:spcAft>
            </a:pPr>
            <a:r>
              <a:rPr lang="en-GB" sz="24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rPr>
              <a:t>For more information you can read the full National Rural Crime Network Report:</a:t>
            </a:r>
          </a:p>
          <a:p>
            <a:pPr algn="ctr">
              <a:lnSpc>
                <a:spcPct val="107000"/>
              </a:lnSpc>
              <a:spcAft>
                <a:spcPts val="800"/>
              </a:spcAft>
            </a:pPr>
            <a:endParaRPr lang="en-GB" sz="2400" b="1" dirty="0">
              <a:solidFill>
                <a:srgbClr val="000099"/>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a:solidFill>
                  <a:schemeClr val="bg1"/>
                </a:solidFill>
                <a:hlinkClick r:id="rId2">
                  <a:extLst>
                    <a:ext uri="{A12FA001-AC4F-418D-AE19-62706E023703}">
                      <ahyp:hlinkClr xmlns:ahyp="http://schemas.microsoft.com/office/drawing/2018/hyperlinkcolor" val="tx"/>
                    </a:ext>
                  </a:extLst>
                </a:hlinkClick>
              </a:rPr>
              <a:t>Domestic-Abuse-in-Rural-Areas-National-Rural-Crime-Network.pdf (northyorkshire-pfcc.gov.uk)</a:t>
            </a:r>
            <a:endParaRPr lang="en-GB"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616950" y="5602060"/>
            <a:ext cx="2932430" cy="896190"/>
          </a:xfrm>
          <a:prstGeom prst="rect">
            <a:avLst/>
          </a:prstGeom>
        </p:spPr>
      </p:pic>
      <p:pic>
        <p:nvPicPr>
          <p:cNvPr id="6" name="Picture 5"/>
          <p:cNvPicPr>
            <a:picLocks noChangeAspect="1"/>
          </p:cNvPicPr>
          <p:nvPr/>
        </p:nvPicPr>
        <p:blipFill>
          <a:blip r:embed="rId4"/>
          <a:stretch>
            <a:fillRect/>
          </a:stretch>
        </p:blipFill>
        <p:spPr>
          <a:xfrm>
            <a:off x="642619" y="5602060"/>
            <a:ext cx="2173419" cy="893860"/>
          </a:xfrm>
          <a:prstGeom prst="rect">
            <a:avLst/>
          </a:prstGeom>
        </p:spPr>
      </p:pic>
    </p:spTree>
    <p:extLst>
      <p:ext uri="{BB962C8B-B14F-4D97-AF65-F5344CB8AC3E}">
        <p14:creationId xmlns:p14="http://schemas.microsoft.com/office/powerpoint/2010/main" val="310705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2278964" y="764164"/>
            <a:ext cx="3124200" cy="20574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The availability of public      services in rural areas more generally is on the decline, limiting the support networks and escape routes available to victims.</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sp>
        <p:nvSpPr>
          <p:cNvPr id="12" name="Text Box 14"/>
          <p:cNvSpPr txBox="1">
            <a:spLocks noChangeArrowheads="1"/>
          </p:cNvSpPr>
          <p:nvPr/>
        </p:nvSpPr>
        <p:spPr bwMode="auto">
          <a:xfrm>
            <a:off x="189976" y="5223547"/>
            <a:ext cx="4177977" cy="112366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Men tend to hold the rural positions of power – head of the household, landowner, landlord, policeman, farmer. </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sp>
        <p:nvSpPr>
          <p:cNvPr id="14" name="Text Box 15"/>
          <p:cNvSpPr txBox="1">
            <a:spLocks noChangeArrowheads="1"/>
          </p:cNvSpPr>
          <p:nvPr/>
        </p:nvSpPr>
        <p:spPr bwMode="auto">
          <a:xfrm>
            <a:off x="5012900" y="3022231"/>
            <a:ext cx="4018084" cy="140096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The more rurally you live, the harder it is to get support, the less effective that support is, and therefore the greater risk and harm sits in the most isolated settings.</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sp>
        <p:nvSpPr>
          <p:cNvPr id="17" name="Text Box 17"/>
          <p:cNvSpPr txBox="1">
            <a:spLocks noChangeArrowheads="1"/>
          </p:cNvSpPr>
          <p:nvPr/>
        </p:nvSpPr>
        <p:spPr bwMode="auto">
          <a:xfrm>
            <a:off x="6902076" y="5432403"/>
            <a:ext cx="4257823" cy="1127126"/>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Rural victims are half as likely as urban victims to report their abuse. </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sp>
        <p:nvSpPr>
          <p:cNvPr id="20" name="Text Box 18"/>
          <p:cNvSpPr txBox="1">
            <a:spLocks noChangeArrowheads="1"/>
          </p:cNvSpPr>
          <p:nvPr/>
        </p:nvSpPr>
        <p:spPr bwMode="auto">
          <a:xfrm>
            <a:off x="9030984" y="4222159"/>
            <a:ext cx="3154363" cy="94456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99"/>
                </a:solidFill>
                <a:effectLst/>
                <a:latin typeface="Century Gothic" panose="020B0502020202020204" pitchFamily="34" charset="0"/>
              </a:rPr>
              <a:t>Abuse lasts, on average, 25 per cent longer in the most   rural areas.</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pic>
        <p:nvPicPr>
          <p:cNvPr id="1027" name="Graphic 6" descr="Deciduous tree"/>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96000"/>
                    </a14:imgEffect>
                  </a14:imgLayer>
                </a14:imgProps>
              </a:ext>
              <a:ext uri="{28A0092B-C50C-407E-A947-70E740481C1C}">
                <a14:useLocalDpi xmlns:a14="http://schemas.microsoft.com/office/drawing/2010/main" val="0"/>
              </a:ext>
            </a:extLst>
          </a:blip>
          <a:srcRect l="-5556" t="-4794" r="-4352" b="-3607"/>
          <a:stretch>
            <a:fillRect/>
          </a:stretch>
        </p:blipFill>
        <p:spPr bwMode="auto">
          <a:xfrm>
            <a:off x="6096000" y="682048"/>
            <a:ext cx="2139516" cy="2139516"/>
          </a:xfrm>
          <a:prstGeom prst="rect">
            <a:avLst/>
          </a:prstGeom>
          <a:solidFill>
            <a:srgbClr val="FFFFFF"/>
          </a:solidFill>
          <a:effectLst>
            <a:glow rad="127000">
              <a:srgbClr val="9AD1EA"/>
            </a:glow>
          </a:effectLst>
        </p:spPr>
      </p:pic>
      <p:pic>
        <p:nvPicPr>
          <p:cNvPr id="1028" name="Graphic 8" descr="Stopwatch"/>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l="-17273" t="-8730" r="-17212" b="-8678"/>
          <a:stretch>
            <a:fillRect/>
          </a:stretch>
        </p:blipFill>
        <p:spPr bwMode="auto">
          <a:xfrm>
            <a:off x="9545775" y="1893301"/>
            <a:ext cx="2124783" cy="2124783"/>
          </a:xfrm>
          <a:prstGeom prst="rect">
            <a:avLst/>
          </a:prstGeom>
          <a:solidFill>
            <a:srgbClr val="FFFFFF"/>
          </a:solidFill>
          <a:effectLst>
            <a:glow rad="127000">
              <a:srgbClr val="9AD1EA"/>
            </a:glow>
          </a:effectLst>
        </p:spPr>
      </p:pic>
      <p:pic>
        <p:nvPicPr>
          <p:cNvPr id="1029" name="Graphic 10" descr="Chat"/>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l="-7143" t="-30000" r="-5905" b="-28267"/>
          <a:stretch>
            <a:fillRect/>
          </a:stretch>
        </p:blipFill>
        <p:spPr bwMode="auto">
          <a:xfrm>
            <a:off x="4856114" y="4534419"/>
            <a:ext cx="2042701" cy="2040551"/>
          </a:xfrm>
          <a:prstGeom prst="rect">
            <a:avLst/>
          </a:prstGeom>
          <a:solidFill>
            <a:srgbClr val="FFFFFF"/>
          </a:solidFill>
          <a:effectLst>
            <a:glow rad="127000">
              <a:srgbClr val="9AD1EA"/>
            </a:glow>
          </a:effectLst>
        </p:spPr>
      </p:pic>
      <p:pic>
        <p:nvPicPr>
          <p:cNvPr id="1030" name="Graphic 12" descr="Male"/>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l="-19608" t="-19801" r="-18170" b="-19341"/>
          <a:stretch>
            <a:fillRect/>
          </a:stretch>
        </p:blipFill>
        <p:spPr bwMode="auto">
          <a:xfrm>
            <a:off x="1114259" y="3040336"/>
            <a:ext cx="1955497" cy="1955497"/>
          </a:xfrm>
          <a:prstGeom prst="rect">
            <a:avLst/>
          </a:prstGeom>
          <a:solidFill>
            <a:srgbClr val="FFFFFF"/>
          </a:solidFill>
          <a:effectLst>
            <a:glow rad="127000">
              <a:srgbClr val="9AD1EA"/>
            </a:glow>
          </a:effectLst>
        </p:spPr>
      </p:pic>
      <p:pic>
        <p:nvPicPr>
          <p:cNvPr id="1026" name="Graphic 4" descr="Group"/>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l="-5769" t="-30841" r="-5128" b="-30841"/>
          <a:stretch>
            <a:fillRect/>
          </a:stretch>
        </p:blipFill>
        <p:spPr bwMode="auto">
          <a:xfrm>
            <a:off x="436225" y="682048"/>
            <a:ext cx="1647825" cy="1649413"/>
          </a:xfrm>
          <a:prstGeom prst="rect">
            <a:avLst/>
          </a:prstGeom>
          <a:solidFill>
            <a:srgbClr val="FFFFFF"/>
          </a:solidFill>
          <a:effectLst>
            <a:glow rad="127000">
              <a:srgbClr val="9AD1EA"/>
            </a:glow>
          </a:effectLst>
        </p:spPr>
      </p:pic>
    </p:spTree>
    <p:extLst>
      <p:ext uri="{BB962C8B-B14F-4D97-AF65-F5344CB8AC3E}">
        <p14:creationId xmlns:p14="http://schemas.microsoft.com/office/powerpoint/2010/main" val="190850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3F338F">
                <a:lumMod val="66000"/>
                <a:lumOff val="34000"/>
              </a:srgbClr>
            </a:gs>
            <a:gs pos="48000">
              <a:schemeClr val="accent1">
                <a:lumMod val="97000"/>
                <a:lumOff val="3000"/>
              </a:schemeClr>
            </a:gs>
            <a:gs pos="100000">
              <a:srgbClr val="33ADD8"/>
            </a:gs>
          </a:gsLst>
          <a:lin ang="162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7946CC-F434-6DAE-2CDC-3E512B7B6875}"/>
              </a:ext>
            </a:extLst>
          </p:cNvPr>
          <p:cNvPicPr>
            <a:picLocks noChangeAspect="1"/>
          </p:cNvPicPr>
          <p:nvPr/>
        </p:nvPicPr>
        <p:blipFill>
          <a:blip r:embed="rId2"/>
          <a:stretch>
            <a:fillRect/>
          </a:stretch>
        </p:blipFill>
        <p:spPr>
          <a:xfrm>
            <a:off x="443552" y="725844"/>
            <a:ext cx="2596212" cy="2216103"/>
          </a:xfrm>
          <a:prstGeom prst="rect">
            <a:avLst/>
          </a:prstGeom>
        </p:spPr>
      </p:pic>
      <p:pic>
        <p:nvPicPr>
          <p:cNvPr id="9" name="Picture 8">
            <a:extLst>
              <a:ext uri="{FF2B5EF4-FFF2-40B4-BE49-F238E27FC236}">
                <a16:creationId xmlns:a16="http://schemas.microsoft.com/office/drawing/2014/main" id="{158D23B9-CB78-DDCA-30A2-EE02F6ACF401}"/>
              </a:ext>
            </a:extLst>
          </p:cNvPr>
          <p:cNvPicPr>
            <a:picLocks noChangeAspect="1"/>
          </p:cNvPicPr>
          <p:nvPr/>
        </p:nvPicPr>
        <p:blipFill>
          <a:blip r:embed="rId3"/>
          <a:stretch>
            <a:fillRect/>
          </a:stretch>
        </p:blipFill>
        <p:spPr>
          <a:xfrm>
            <a:off x="4496459" y="5388334"/>
            <a:ext cx="3199081" cy="973183"/>
          </a:xfrm>
          <a:prstGeom prst="rect">
            <a:avLst/>
          </a:prstGeom>
        </p:spPr>
      </p:pic>
      <p:sp>
        <p:nvSpPr>
          <p:cNvPr id="13" name="TextBox 12">
            <a:extLst>
              <a:ext uri="{FF2B5EF4-FFF2-40B4-BE49-F238E27FC236}">
                <a16:creationId xmlns:a16="http://schemas.microsoft.com/office/drawing/2014/main" id="{E64F7145-CC20-2F60-A5DB-F65450700320}"/>
              </a:ext>
            </a:extLst>
          </p:cNvPr>
          <p:cNvSpPr txBox="1"/>
          <p:nvPr/>
        </p:nvSpPr>
        <p:spPr>
          <a:xfrm>
            <a:off x="1817203" y="3587975"/>
            <a:ext cx="8557592" cy="1421928"/>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4800" b="1" i="0" u="none" strike="noStrike" cap="none" normalizeH="0" baseline="0" dirty="0">
                <a:ln>
                  <a:noFill/>
                </a:ln>
                <a:solidFill>
                  <a:srgbClr val="FFFFFF"/>
                </a:solidFill>
                <a:effectLst/>
                <a:latin typeface="Century Gothic" panose="020B0502020202020204" pitchFamily="34" charset="0"/>
              </a:rPr>
              <a:t>Toolkit for Reaching Rural Communities </a:t>
            </a:r>
            <a:endParaRPr kumimoji="0" lang="en-US" altLang="en-US" sz="4800" b="0" i="0" u="none" strike="noStrike" cap="none" normalizeH="0" baseline="0" dirty="0">
              <a:ln>
                <a:noFill/>
              </a:ln>
              <a:solidFill>
                <a:srgbClr val="FFFFFF"/>
              </a:solidFill>
              <a:effectLst/>
              <a:latin typeface="Century Gothic" panose="020B0502020202020204" pitchFamily="34" charset="0"/>
            </a:endParaRPr>
          </a:p>
        </p:txBody>
      </p:sp>
      <p:pic>
        <p:nvPicPr>
          <p:cNvPr id="15" name="Picture 12" descr="Rural 1">
            <a:extLst>
              <a:ext uri="{FF2B5EF4-FFF2-40B4-BE49-F238E27FC236}">
                <a16:creationId xmlns:a16="http://schemas.microsoft.com/office/drawing/2014/main" id="{F5E6F6B3-074C-29DE-7CA8-4E5E1A3B96EC}"/>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t="2441" r="1445" b="2254"/>
          <a:stretch/>
        </p:blipFill>
        <p:spPr bwMode="auto">
          <a:xfrm>
            <a:off x="3353833" y="721896"/>
            <a:ext cx="2596212" cy="22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13" descr="Rural 4">
            <a:extLst>
              <a:ext uri="{FF2B5EF4-FFF2-40B4-BE49-F238E27FC236}">
                <a16:creationId xmlns:a16="http://schemas.microsoft.com/office/drawing/2014/main" id="{1B7CD86A-4EC0-A4F2-738D-6663921E8AA7}"/>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l="18785" r="18785"/>
          <a:stretch>
            <a:fillRect/>
          </a:stretch>
        </p:blipFill>
        <p:spPr bwMode="auto">
          <a:xfrm>
            <a:off x="6264114" y="735792"/>
            <a:ext cx="2589181" cy="221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11" descr="Rural 2">
            <a:extLst>
              <a:ext uri="{FF2B5EF4-FFF2-40B4-BE49-F238E27FC236}">
                <a16:creationId xmlns:a16="http://schemas.microsoft.com/office/drawing/2014/main" id="{6BFD9732-B68C-0874-7C2F-0EDB0C019433}"/>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t="4254" r="424" b="-3365"/>
          <a:stretch/>
        </p:blipFill>
        <p:spPr bwMode="auto">
          <a:xfrm>
            <a:off x="9167364" y="735792"/>
            <a:ext cx="2589181" cy="2315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4150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90575" y="615951"/>
            <a:ext cx="10610850" cy="12128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000099"/>
                </a:solidFill>
                <a:effectLst/>
                <a:latin typeface="Century Gothic" panose="020B0502020202020204" pitchFamily="34" charset="0"/>
              </a:rPr>
              <a:t>To engage victims in rural communities we need to utilise local assets such as churches, pubs, vets, and GP surgeries as drop-in locations for IDVAs, DAPs and DA support services. </a:t>
            </a:r>
            <a:endParaRPr kumimoji="0" lang="en-GB" altLang="en-US" sz="20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2" descr="SETDAB - Southend and Thurrock Domestic Abuse Partnership">
            <a:extLst>
              <a:ext uri="{FF2B5EF4-FFF2-40B4-BE49-F238E27FC236}">
                <a16:creationId xmlns:a16="http://schemas.microsoft.com/office/drawing/2014/main" id="{C2C5F1D6-1B7D-52D3-BDD4-4F28391F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927" y="5834399"/>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A door opening to a tree&#10;&#10;Description automatically generated">
            <a:extLst>
              <a:ext uri="{FF2B5EF4-FFF2-40B4-BE49-F238E27FC236}">
                <a16:creationId xmlns:a16="http://schemas.microsoft.com/office/drawing/2014/main" id="{E749B66A-49C9-3B22-CA07-4E31F3344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626" y="2013927"/>
            <a:ext cx="5700748" cy="3627748"/>
          </a:xfrm>
          <a:prstGeom prst="rect">
            <a:avLst/>
          </a:prstGeom>
        </p:spPr>
      </p:pic>
    </p:spTree>
    <p:extLst>
      <p:ext uri="{BB962C8B-B14F-4D97-AF65-F5344CB8AC3E}">
        <p14:creationId xmlns:p14="http://schemas.microsoft.com/office/powerpoint/2010/main" val="399513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52313" y="1189038"/>
            <a:ext cx="8079718" cy="447992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kumimoji="0" lang="en-GB" altLang="en-US" sz="2000" b="1" i="0" strike="noStrike" cap="none" normalizeH="0" baseline="0" dirty="0">
                <a:ln>
                  <a:noFill/>
                </a:ln>
                <a:solidFill>
                  <a:srgbClr val="000099"/>
                </a:solidFill>
                <a:effectLst/>
                <a:latin typeface="Century Gothic" panose="020B0502020202020204" pitchFamily="34" charset="0"/>
              </a:rPr>
              <a:t>Local Churches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99"/>
                </a:solidFill>
                <a:effectLst/>
                <a:latin typeface="Century Gothic" panose="020B0502020202020204" pitchFamily="34" charset="0"/>
              </a:rPr>
              <a:t>For </a:t>
            </a:r>
            <a:r>
              <a:rPr kumimoji="0" lang="en-GB" altLang="en-US" b="0" u="none" strike="noStrike" cap="none" normalizeH="0" baseline="0" dirty="0">
                <a:ln>
                  <a:noFill/>
                </a:ln>
                <a:solidFill>
                  <a:srgbClr val="000099"/>
                </a:solidFill>
                <a:effectLst/>
                <a:latin typeface="Century Gothic" panose="020B0502020202020204" pitchFamily="34" charset="0"/>
              </a:rPr>
              <a:t>local churches </a:t>
            </a:r>
            <a:r>
              <a:rPr kumimoji="0" lang="en-GB" altLang="en-US" b="0" i="0" u="none" strike="noStrike" cap="none" normalizeH="0" baseline="0" dirty="0">
                <a:ln>
                  <a:noFill/>
                </a:ln>
                <a:solidFill>
                  <a:srgbClr val="000099"/>
                </a:solidFill>
                <a:effectLst/>
                <a:latin typeface="Century Gothic" panose="020B0502020202020204" pitchFamily="34" charset="0"/>
              </a:rPr>
              <a:t>in Essex please click on the link below for </a:t>
            </a:r>
            <a:r>
              <a:rPr lang="en-GB" altLang="en-US" dirty="0">
                <a:solidFill>
                  <a:srgbClr val="000099"/>
                </a:solidFill>
                <a:latin typeface="Century Gothic" panose="020B0502020202020204" pitchFamily="34" charset="0"/>
              </a:rPr>
              <a:t>T</a:t>
            </a:r>
            <a:r>
              <a:rPr kumimoji="0" lang="en-GB" altLang="en-US" b="0" i="0" u="none" strike="noStrike" cap="none" normalizeH="0" baseline="0" dirty="0">
                <a:ln>
                  <a:noFill/>
                </a:ln>
                <a:solidFill>
                  <a:srgbClr val="000099"/>
                </a:solidFill>
                <a:effectLst/>
                <a:latin typeface="Century Gothic" panose="020B0502020202020204" pitchFamily="34" charset="0"/>
              </a:rPr>
              <a:t>he Church of England and East London, the Diocese of Chelmsford: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a:ln>
                  <a:noFill/>
                </a:ln>
                <a:solidFill>
                  <a:schemeClr val="bg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https://www.chelmsford.anglican.org/</a:t>
            </a:r>
            <a:endParaRPr kumimoji="0" lang="en-GB" altLang="en-US" b="0" i="0" u="sng"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u="sng" dirty="0">
              <a:solidFill>
                <a:srgbClr val="990000"/>
              </a:solidFill>
              <a:latin typeface="Century Gothic" panose="020B0502020202020204" pitchFamily="34" charset="0"/>
            </a:endParaRPr>
          </a:p>
          <a:p>
            <a:pPr lvl="0" eaLnBrk="0" fontAlgn="base" hangingPunct="0">
              <a:spcBef>
                <a:spcPct val="0"/>
              </a:spcBef>
              <a:spcAft>
                <a:spcPct val="0"/>
              </a:spcAft>
            </a:pPr>
            <a:r>
              <a:rPr lang="en-GB" altLang="en-US" dirty="0">
                <a:solidFill>
                  <a:srgbClr val="000099"/>
                </a:solidFill>
                <a:latin typeface="Century Gothic" panose="020B0502020202020204" pitchFamily="34" charset="0"/>
              </a:rPr>
              <a:t>The Diocese of Chelmsford has a Rural Advisor and Agricultural Chaplain - Revd Canon Janet Nicholls who can also be contacted for advice and support:</a:t>
            </a:r>
          </a:p>
          <a:p>
            <a:pPr lvl="0" eaLnBrk="0" fontAlgn="base" hangingPunct="0">
              <a:spcBef>
                <a:spcPct val="0"/>
              </a:spcBef>
              <a:spcAft>
                <a:spcPct val="0"/>
              </a:spcAft>
            </a:pPr>
            <a:endParaRPr lang="en-GB" altLang="en-US" dirty="0">
              <a:solidFill>
                <a:srgbClr val="000099"/>
              </a:solidFill>
              <a:latin typeface="Century Gothic" panose="020B0502020202020204" pitchFamily="34" charset="0"/>
            </a:endParaRPr>
          </a:p>
          <a:p>
            <a:pPr lvl="0" eaLnBrk="0" fontAlgn="base" hangingPunct="0">
              <a:spcBef>
                <a:spcPct val="0"/>
              </a:spcBef>
              <a:spcAft>
                <a:spcPct val="0"/>
              </a:spcAft>
            </a:pPr>
            <a:r>
              <a:rPr lang="en-GB" altLang="en-US" dirty="0">
                <a:solidFill>
                  <a:srgbClr val="000099"/>
                </a:solidFill>
                <a:latin typeface="Century Gothic" panose="020B0502020202020204" pitchFamily="34" charset="0"/>
              </a:rPr>
              <a:t>Tel:  </a:t>
            </a:r>
            <a:r>
              <a:rPr lang="en-GB" altLang="en-US" dirty="0">
                <a:solidFill>
                  <a:schemeClr val="bg1"/>
                </a:solidFill>
                <a:latin typeface="Century Gothic" panose="020B0502020202020204" pitchFamily="34" charset="0"/>
              </a:rPr>
              <a:t>01371 851317</a:t>
            </a:r>
            <a:endParaRPr lang="en-GB" altLang="en-US" dirty="0">
              <a:solidFill>
                <a:schemeClr val="bg1"/>
              </a:solidFill>
              <a:highlight>
                <a:srgbClr val="00FF00"/>
              </a:highlight>
              <a:latin typeface="Century Gothic" panose="020B0502020202020204" pitchFamily="34" charset="0"/>
            </a:endParaRPr>
          </a:p>
          <a:p>
            <a:pPr lvl="0" eaLnBrk="0" fontAlgn="base" hangingPunct="0">
              <a:spcBef>
                <a:spcPct val="0"/>
              </a:spcBef>
              <a:spcAft>
                <a:spcPct val="0"/>
              </a:spcAft>
            </a:pPr>
            <a:r>
              <a:rPr lang="en-GB" altLang="en-US" dirty="0">
                <a:solidFill>
                  <a:srgbClr val="000099"/>
                </a:solidFill>
                <a:latin typeface="Century Gothic" panose="020B0502020202020204" pitchFamily="34" charset="0"/>
              </a:rPr>
              <a:t>Email:</a:t>
            </a:r>
            <a:r>
              <a:rPr lang="en-GB" altLang="en-US" dirty="0">
                <a:solidFill>
                  <a:schemeClr val="bg1"/>
                </a:solidFill>
                <a:latin typeface="Century Gothic" panose="020B0502020202020204" pitchFamily="34" charset="0"/>
              </a:rPr>
              <a:t> </a:t>
            </a:r>
            <a:r>
              <a:rPr lang="en-GB" altLang="en-US"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jnicholls@chelmsford.anglican.org</a:t>
            </a:r>
            <a:r>
              <a:rPr lang="en-GB" altLang="en-US" dirty="0">
                <a:solidFill>
                  <a:schemeClr val="bg1"/>
                </a:solidFill>
                <a:latin typeface="Century Gothic" panose="020B0502020202020204" pitchFamily="34" charset="0"/>
              </a:rPr>
              <a:t> </a:t>
            </a:r>
          </a:p>
          <a:p>
            <a:pPr lvl="0" eaLnBrk="0" fontAlgn="base" hangingPunct="0">
              <a:spcBef>
                <a:spcPct val="0"/>
              </a:spcBef>
              <a:spcAft>
                <a:spcPct val="0"/>
              </a:spcAft>
            </a:pPr>
            <a:r>
              <a:rPr kumimoji="0" lang="en-GB" altLang="en-US" b="0" i="0" strike="noStrike" cap="none" normalizeH="0" baseline="0" dirty="0">
                <a:ln>
                  <a:noFill/>
                </a:ln>
                <a:solidFill>
                  <a:srgbClr val="000099"/>
                </a:solidFill>
                <a:effectLst/>
                <a:latin typeface="Century Gothic" panose="020B0502020202020204" pitchFamily="34" charset="0"/>
              </a:rPr>
              <a:t>Website: </a:t>
            </a:r>
            <a:r>
              <a:rPr kumimoji="0" lang="en-GB" altLang="en-US" b="0" i="0" strike="noStrike" cap="none" normalizeH="0" baseline="0" dirty="0">
                <a:ln>
                  <a:noFill/>
                </a:ln>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https://www.chelmsford.anglican.org/about-us/our-faith-in-action/rural-issues</a:t>
            </a:r>
            <a:r>
              <a:rPr kumimoji="0" lang="en-GB" altLang="en-US" b="0" i="0" strike="noStrike" cap="none" normalizeH="0" baseline="0" dirty="0">
                <a:ln>
                  <a:noFill/>
                </a:ln>
                <a:solidFill>
                  <a:schemeClr val="bg1"/>
                </a:solidFill>
                <a:effectLst/>
                <a:latin typeface="Century Gothic" panose="020B0502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Church"/>
          <p:cNvPicPr>
            <a:picLocks noChangeAspect="1" noChangeArrowheads="1"/>
          </p:cNvPicPr>
          <p:nvPr/>
        </p:nvPicPr>
        <p:blipFill>
          <a:blip r:embed="rId5">
            <a:extLst>
              <a:ext uri="{28A0092B-C50C-407E-A947-70E740481C1C}">
                <a14:useLocalDpi xmlns:a14="http://schemas.microsoft.com/office/drawing/2010/main" val="0"/>
              </a:ext>
            </a:extLst>
          </a:blip>
          <a:srcRect t="4134" r="1044" b="2269"/>
          <a:stretch>
            <a:fillRect/>
          </a:stretch>
        </p:blipFill>
        <p:spPr bwMode="auto">
          <a:xfrm>
            <a:off x="8968277" y="2152397"/>
            <a:ext cx="2671410" cy="2553206"/>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descr="SETDAB - Southend and Thurrock Domestic Abuse Partnership">
            <a:extLst>
              <a:ext uri="{FF2B5EF4-FFF2-40B4-BE49-F238E27FC236}">
                <a16:creationId xmlns:a16="http://schemas.microsoft.com/office/drawing/2014/main" id="{23D02E9C-79B7-F63E-37A4-9FDD6E17E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1445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25206" y="242373"/>
            <a:ext cx="8184222" cy="620605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strike="noStrike" cap="none" normalizeH="0" baseline="0" dirty="0">
                <a:ln>
                  <a:noFill/>
                </a:ln>
                <a:solidFill>
                  <a:srgbClr val="000099"/>
                </a:solidFill>
                <a:effectLst/>
                <a:latin typeface="Century Gothic" panose="020B0502020202020204" pitchFamily="34" charset="0"/>
              </a:rPr>
              <a:t>Local GP Surgeries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u="none" strike="noStrike" cap="none" normalizeH="0" baseline="0" dirty="0">
                <a:ln>
                  <a:noFill/>
                </a:ln>
                <a:solidFill>
                  <a:srgbClr val="000099"/>
                </a:solidFill>
                <a:effectLst/>
                <a:latin typeface="Century Gothic" panose="020B0502020202020204" pitchFamily="34" charset="0"/>
              </a:rPr>
              <a:t>For local GP surgeries in Essex, you can contact the local ICBs </a:t>
            </a:r>
            <a:r>
              <a:rPr lang="en-GB" altLang="en-US" sz="1500" dirty="0">
                <a:solidFill>
                  <a:srgbClr val="000099"/>
                </a:solidFill>
                <a:latin typeface="Century Gothic" panose="020B0502020202020204" pitchFamily="34" charset="0"/>
              </a:rPr>
              <a:t>(previously CCGs) </a:t>
            </a:r>
            <a:r>
              <a:rPr kumimoji="0" lang="en-GB" altLang="en-US" sz="1500" b="0" u="none" strike="noStrike" cap="none" normalizeH="0" baseline="0" dirty="0">
                <a:ln>
                  <a:noFill/>
                </a:ln>
                <a:solidFill>
                  <a:srgbClr val="000099"/>
                </a:solidFill>
                <a:effectLst/>
                <a:latin typeface="Century Gothic" panose="020B0502020202020204" pitchFamily="34" charset="0"/>
              </a:rPr>
              <a:t>which have a list of all GPs and </a:t>
            </a:r>
            <a:r>
              <a:rPr kumimoji="0" lang="en-GB" altLang="en-US" sz="1500" b="0" i="0" u="none" strike="noStrike" cap="none" normalizeH="0" baseline="0" dirty="0">
                <a:ln>
                  <a:noFill/>
                </a:ln>
                <a:solidFill>
                  <a:srgbClr val="000099"/>
                </a:solidFill>
                <a:effectLst/>
                <a:latin typeface="Century Gothic" panose="020B0502020202020204" pitchFamily="34" charset="0"/>
              </a:rPr>
              <a:t>their contact details: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u="sng" strike="noStrike" cap="none" normalizeH="0" baseline="0" dirty="0">
                <a:ln>
                  <a:noFill/>
                </a:ln>
                <a:solidFill>
                  <a:srgbClr val="000099"/>
                </a:solidFill>
                <a:effectLst/>
                <a:latin typeface="Century Gothic" panose="020B0502020202020204" pitchFamily="34" charset="0"/>
              </a:rPr>
              <a:t>Mid Essex 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strike="noStrike" cap="none" normalizeH="0" baseline="0" dirty="0">
                <a:ln>
                  <a:noFill/>
                </a:ln>
                <a:solidFill>
                  <a:srgbClr val="000099"/>
                </a:solidFill>
                <a:effectLst/>
                <a:latin typeface="Century Gothic" panose="020B0502020202020204" pitchFamily="34" charset="0"/>
              </a:rPr>
              <a:t>Chelmsford, Maldon &amp; Braintree – </a:t>
            </a:r>
            <a:r>
              <a:rPr kumimoji="0" lang="en-GB" altLang="en-US" sz="1500" b="0" i="0" u="sng" strike="noStrike" cap="none" normalizeH="0" baseline="0" dirty="0">
                <a:ln>
                  <a:noFill/>
                </a:ln>
                <a:solidFill>
                  <a:schemeClr val="bg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https://www.nhs.uk/services/trusts/gps/defaultview.aspx?id=89685</a:t>
            </a:r>
            <a:endParaRPr kumimoji="0" lang="en-GB" altLang="en-US" sz="15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rgbClr val="660033"/>
              </a:solidFill>
              <a:effectLst/>
              <a:latin typeface="Century Gothic" panose="020B0502020202020204" pitchFamily="34" charset="0"/>
            </a:endParaRPr>
          </a:p>
          <a:p>
            <a:pPr eaLnBrk="0" fontAlgn="base" hangingPunct="0">
              <a:spcBef>
                <a:spcPct val="0"/>
              </a:spcBef>
              <a:spcAft>
                <a:spcPct val="0"/>
              </a:spcAft>
            </a:pPr>
            <a:r>
              <a:rPr kumimoji="0" lang="en-GB" altLang="en-US" sz="1500" b="1" i="0" u="sng" strike="noStrike" cap="none" normalizeH="0" baseline="0" dirty="0">
                <a:ln>
                  <a:noFill/>
                </a:ln>
                <a:solidFill>
                  <a:srgbClr val="000099"/>
                </a:solidFill>
                <a:effectLst/>
                <a:latin typeface="Century Gothic" panose="020B0502020202020204" pitchFamily="34" charset="0"/>
              </a:rPr>
              <a:t>South-East Essex Alliance:</a:t>
            </a:r>
          </a:p>
          <a:p>
            <a:pPr eaLnBrk="0" fontAlgn="base" hangingPunct="0">
              <a:spcBef>
                <a:spcPct val="0"/>
              </a:spcBef>
              <a:spcAft>
                <a:spcPct val="0"/>
              </a:spcAft>
            </a:pPr>
            <a:r>
              <a:rPr kumimoji="0" lang="en-GB" altLang="en-US" sz="1500" b="1" i="0" u="none" strike="noStrike" cap="none" normalizeH="0" baseline="0" dirty="0">
                <a:ln>
                  <a:noFill/>
                </a:ln>
                <a:solidFill>
                  <a:srgbClr val="000099"/>
                </a:solidFill>
                <a:effectLst/>
                <a:latin typeface="Century Gothic" panose="020B0502020202020204" pitchFamily="34" charset="0"/>
              </a:rPr>
              <a:t>Southend, Castle Point &amp; Rochford –</a:t>
            </a:r>
            <a:r>
              <a:rPr kumimoji="0" lang="en-GB" altLang="en-US" sz="1500" b="1" i="0" u="none" strike="noStrike" cap="none" normalizeH="0" baseline="0" dirty="0">
                <a:ln>
                  <a:noFill/>
                </a:ln>
                <a:solidFill>
                  <a:srgbClr val="6C2C8A"/>
                </a:solidFill>
                <a:effectLst/>
                <a:latin typeface="Century Gothic" panose="020B0502020202020204" pitchFamily="34" charset="0"/>
              </a:rPr>
              <a:t> </a:t>
            </a:r>
            <a:r>
              <a:rPr kumimoji="0" lang="en-GB" altLang="en-US" sz="1500" b="0" i="0" u="sng" strike="noStrike" cap="none" normalizeH="0" baseline="0" dirty="0">
                <a:ln>
                  <a:noFill/>
                </a:ln>
                <a:solidFill>
                  <a:schemeClr val="bg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https://www.midandsouthessex.ics.nhs.uk/health/find-your-pcn/?search=&amp;locations_area=south-east-essex</a:t>
            </a:r>
            <a:endParaRPr kumimoji="0" lang="en-GB" altLang="en-US" sz="1500" b="0" i="0" u="sng" strike="noStrike" cap="none" normalizeH="0" baseline="0" dirty="0">
              <a:ln>
                <a:noFill/>
              </a:ln>
              <a:solidFill>
                <a:schemeClr val="bg1"/>
              </a:solidFill>
              <a:effectLst/>
              <a:latin typeface="Century Gothic" panose="020B0502020202020204" pitchFamily="34" charset="0"/>
            </a:endParaRPr>
          </a:p>
          <a:p>
            <a:pPr eaLnBrk="0" fontAlgn="base" hangingPunct="0">
              <a:spcBef>
                <a:spcPct val="0"/>
              </a:spcBef>
              <a:spcAft>
                <a:spcPct val="0"/>
              </a:spcAft>
            </a:pPr>
            <a:endParaRPr kumimoji="0" lang="en-GB" altLang="en-US" sz="1500" b="0" i="0" u="none" strike="noStrike" cap="none" normalizeH="0" baseline="0" dirty="0">
              <a:ln>
                <a:noFill/>
              </a:ln>
              <a:solidFill>
                <a:srgbClr val="660033"/>
              </a:solidFill>
              <a:effectLst/>
              <a:latin typeface="Century Gothic" panose="020B0502020202020204" pitchFamily="34" charset="0"/>
            </a:endParaRPr>
          </a:p>
          <a:p>
            <a:pPr eaLnBrk="0" fontAlgn="base" hangingPunct="0">
              <a:spcBef>
                <a:spcPct val="0"/>
              </a:spcBef>
              <a:spcAft>
                <a:spcPct val="0"/>
              </a:spcAft>
            </a:pPr>
            <a:r>
              <a:rPr kumimoji="0" lang="en-GB" altLang="en-US" sz="1500" b="1" i="0" u="sng" strike="noStrike" cap="none" normalizeH="0" baseline="0" dirty="0">
                <a:ln>
                  <a:noFill/>
                </a:ln>
                <a:solidFill>
                  <a:srgbClr val="000099"/>
                </a:solidFill>
                <a:effectLst/>
                <a:latin typeface="Century Gothic" panose="020B0502020202020204" pitchFamily="34" charset="0"/>
              </a:rPr>
              <a:t>South-West Essex Alliance:</a:t>
            </a:r>
          </a:p>
          <a:p>
            <a:pPr eaLnBrk="0" fontAlgn="base" hangingPunct="0">
              <a:spcBef>
                <a:spcPct val="0"/>
              </a:spcBef>
              <a:spcAft>
                <a:spcPct val="0"/>
              </a:spcAft>
            </a:pPr>
            <a:r>
              <a:rPr kumimoji="0" lang="en-GB" altLang="en-US" sz="1500" b="1" i="0" u="none" strike="noStrike" cap="none" normalizeH="0" baseline="0" dirty="0">
                <a:ln>
                  <a:noFill/>
                </a:ln>
                <a:solidFill>
                  <a:srgbClr val="000099"/>
                </a:solidFill>
                <a:effectLst/>
                <a:latin typeface="Century Gothic" panose="020B0502020202020204" pitchFamily="34" charset="0"/>
              </a:rPr>
              <a:t>Basildon, Brentwood – </a:t>
            </a:r>
            <a:r>
              <a:rPr kumimoji="0" lang="en-GB" altLang="en-US" sz="1500" b="0" i="0" u="none" strike="noStrike" cap="none" normalizeH="0" baseline="0" dirty="0">
                <a:ln>
                  <a:noFill/>
                </a:ln>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https://www.midandsouthessex.ics.nhs.uk/health/find-your-pcn/?search=&amp;locations_area=basildon-and-brentwood</a:t>
            </a:r>
            <a:r>
              <a:rPr kumimoji="0" lang="en-GB" altLang="en-US" sz="1500" b="0" i="0" u="none" strike="noStrike" cap="none" normalizeH="0" baseline="0" dirty="0">
                <a:ln>
                  <a:noFill/>
                </a:ln>
                <a:solidFill>
                  <a:schemeClr val="bg1"/>
                </a:solidFill>
                <a:effectLst/>
                <a:latin typeface="Century Gothic" panose="020B0502020202020204" pitchFamily="34" charset="0"/>
              </a:rPr>
              <a:t> </a:t>
            </a:r>
          </a:p>
          <a:p>
            <a:pPr eaLnBrk="0" fontAlgn="base" hangingPunct="0">
              <a:spcBef>
                <a:spcPct val="0"/>
              </a:spcBef>
              <a:spcAft>
                <a:spcPct val="0"/>
              </a:spcAft>
            </a:pPr>
            <a:r>
              <a:rPr kumimoji="0" lang="en-GB" altLang="en-US" sz="1500" b="1" i="0" u="none" strike="noStrike" cap="none" normalizeH="0" baseline="0" dirty="0">
                <a:ln>
                  <a:noFill/>
                </a:ln>
                <a:solidFill>
                  <a:srgbClr val="000099"/>
                </a:solidFill>
                <a:effectLst/>
                <a:latin typeface="Century Gothic" panose="020B0502020202020204" pitchFamily="34" charset="0"/>
              </a:rPr>
              <a:t>Thurrock – </a:t>
            </a:r>
            <a:r>
              <a:rPr kumimoji="0" lang="en-GB" altLang="en-US" sz="1500" b="0" i="0" u="none" strike="noStrike" cap="none" normalizeH="0" baseline="0" dirty="0">
                <a:ln>
                  <a:noFill/>
                </a:ln>
                <a:solidFill>
                  <a:schemeClr val="bg1"/>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https://www.midandsouthessex.ics.nhs.uk/health/find-your-pcn/?search=&amp;locations_area=thurrock</a:t>
            </a:r>
            <a:r>
              <a:rPr kumimoji="0" lang="en-GB" altLang="en-US" sz="1500" b="0" i="0" u="none" strike="noStrike" cap="none" normalizeH="0" baseline="0" dirty="0">
                <a:ln>
                  <a:noFill/>
                </a:ln>
                <a:solidFill>
                  <a:schemeClr val="bg1"/>
                </a:solidFill>
                <a:effectLst/>
                <a:latin typeface="Century Gothic" panose="020B0502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rgbClr val="EE8422"/>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u="sng" strike="noStrike" cap="none" normalizeH="0" baseline="0" dirty="0">
                <a:ln>
                  <a:noFill/>
                </a:ln>
                <a:solidFill>
                  <a:srgbClr val="000099"/>
                </a:solidFill>
                <a:effectLst/>
                <a:latin typeface="Century Gothic" panose="020B0502020202020204" pitchFamily="34" charset="0"/>
              </a:rPr>
              <a:t>Suffolk &amp; North-East Essex (SNEE):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u="none" strike="noStrike" cap="none" normalizeH="0" baseline="0" dirty="0">
                <a:ln>
                  <a:noFill/>
                </a:ln>
                <a:solidFill>
                  <a:srgbClr val="000099"/>
                </a:solidFill>
                <a:effectLst/>
                <a:latin typeface="Century Gothic" panose="020B0502020202020204" pitchFamily="34" charset="0"/>
              </a:rPr>
              <a:t>Colchester &amp; Tendring –</a:t>
            </a:r>
            <a:r>
              <a:rPr kumimoji="0" lang="en-GB" altLang="en-US" sz="1500" b="0" i="0" u="none" strike="noStrike" cap="none" normalizeH="0" baseline="0" dirty="0">
                <a:ln>
                  <a:noFill/>
                </a:ln>
                <a:solidFill>
                  <a:srgbClr val="000099"/>
                </a:solidFill>
                <a:effectLst/>
                <a:latin typeface="Century Gothic" panose="020B0502020202020204" pitchFamily="34" charset="0"/>
              </a:rPr>
              <a:t> </a:t>
            </a:r>
            <a:r>
              <a:rPr kumimoji="0" lang="en-GB" altLang="en-US" sz="1500" b="0" i="0" u="sng" strike="noStrike" cap="none" normalizeH="0" baseline="0" dirty="0">
                <a:ln>
                  <a:noFill/>
                </a:ln>
                <a:solidFill>
                  <a:schemeClr val="bg1"/>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https://www.nhs.uk/Services/Trusts/GPs/DefaultView.aspx?id=89686</a:t>
            </a:r>
            <a:endParaRPr kumimoji="0" lang="en-GB" altLang="en-US" sz="15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u="sng" strike="noStrike" cap="none" normalizeH="0" baseline="0" dirty="0">
                <a:ln>
                  <a:noFill/>
                </a:ln>
                <a:solidFill>
                  <a:srgbClr val="000099"/>
                </a:solidFill>
                <a:effectLst/>
                <a:latin typeface="Century Gothic" panose="020B0502020202020204" pitchFamily="34" charset="0"/>
              </a:rPr>
              <a:t>Hertfordshire &amp; West Essex:</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0" u="none" strike="noStrike" cap="none" normalizeH="0" baseline="0" dirty="0">
                <a:ln>
                  <a:noFill/>
                </a:ln>
                <a:solidFill>
                  <a:srgbClr val="000099"/>
                </a:solidFill>
                <a:effectLst/>
                <a:latin typeface="Century Gothic" panose="020B0502020202020204" pitchFamily="34" charset="0"/>
              </a:rPr>
              <a:t>Harlow, Saffron Walden &amp; Uttlesford – </a:t>
            </a:r>
            <a:r>
              <a:rPr kumimoji="0" lang="en-GB" altLang="en-US" sz="1500" b="0" i="0" u="sng" strike="noStrike" cap="none" normalizeH="0" baseline="0" dirty="0">
                <a:ln>
                  <a:noFill/>
                </a:ln>
                <a:solidFill>
                  <a:schemeClr val="bg1"/>
                </a:solidFill>
                <a:effectLst/>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https://westessexccg.nhs.uk/gps-and-local-services/gp-practices</a:t>
            </a:r>
            <a:endParaRPr kumimoji="0" lang="en-GB" altLang="en-US" sz="15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8" name="Picture 4" descr="GP"/>
          <p:cNvPicPr>
            <a:picLocks noChangeAspect="1" noChangeArrowheads="1"/>
          </p:cNvPicPr>
          <p:nvPr/>
        </p:nvPicPr>
        <p:blipFill>
          <a:blip r:embed="rId8">
            <a:extLst>
              <a:ext uri="{28A0092B-C50C-407E-A947-70E740481C1C}">
                <a14:useLocalDpi xmlns:a14="http://schemas.microsoft.com/office/drawing/2010/main" val="0"/>
              </a:ext>
            </a:extLst>
          </a:blip>
          <a:srcRect l="19655" r="13797"/>
          <a:stretch>
            <a:fillRect/>
          </a:stretch>
        </p:blipFill>
        <p:spPr bwMode="auto">
          <a:xfrm>
            <a:off x="8968277" y="463307"/>
            <a:ext cx="2671410" cy="266972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9" name="Picture 5" descr="NHS"/>
          <p:cNvPicPr>
            <a:picLocks noChangeAspect="1" noChangeArrowheads="1"/>
          </p:cNvPicPr>
          <p:nvPr/>
        </p:nvPicPr>
        <p:blipFill>
          <a:blip r:embed="rId9">
            <a:extLst>
              <a:ext uri="{28A0092B-C50C-407E-A947-70E740481C1C}">
                <a14:useLocalDpi xmlns:a14="http://schemas.microsoft.com/office/drawing/2010/main" val="0"/>
              </a:ext>
            </a:extLst>
          </a:blip>
          <a:srcRect l="-3784" t="-6108" b="-4750"/>
          <a:stretch>
            <a:fillRect/>
          </a:stretch>
        </p:blipFill>
        <p:spPr bwMode="auto">
          <a:xfrm>
            <a:off x="8896350" y="3411208"/>
            <a:ext cx="2743337" cy="213741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descr="SETDAB - Southend and Thurrock Domestic Abuse Partnership">
            <a:extLst>
              <a:ext uri="{FF2B5EF4-FFF2-40B4-BE49-F238E27FC236}">
                <a16:creationId xmlns:a16="http://schemas.microsoft.com/office/drawing/2014/main" id="{0D583FF6-15C6-10AB-93CE-71ECD971D0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9016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52314" y="1039364"/>
            <a:ext cx="7920111" cy="4787437"/>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kumimoji="0" lang="en-GB" altLang="en-US" sz="2000" b="1" i="0" strike="noStrike" cap="none" normalizeH="0" baseline="0" dirty="0">
                <a:ln>
                  <a:noFill/>
                </a:ln>
                <a:solidFill>
                  <a:srgbClr val="000099"/>
                </a:solidFill>
                <a:effectLst/>
                <a:latin typeface="Century Gothic" panose="020B0502020202020204" pitchFamily="34" charset="0"/>
              </a:rPr>
              <a:t>Local Veterinary Surgeries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99"/>
                </a:solidFill>
                <a:effectLst/>
                <a:latin typeface="Century Gothic" panose="020B0502020202020204" pitchFamily="34" charset="0"/>
              </a:rPr>
              <a:t>For local </a:t>
            </a:r>
            <a:r>
              <a:rPr kumimoji="0" lang="en-GB" altLang="en-US" b="0" u="none" strike="noStrike" cap="none" normalizeH="0" baseline="0" dirty="0">
                <a:ln>
                  <a:noFill/>
                </a:ln>
                <a:solidFill>
                  <a:srgbClr val="000099"/>
                </a:solidFill>
                <a:effectLst/>
                <a:latin typeface="Century Gothic" panose="020B0502020202020204" pitchFamily="34" charset="0"/>
              </a:rPr>
              <a:t>Veterinary Surgeries </a:t>
            </a:r>
            <a:r>
              <a:rPr kumimoji="0" lang="en-GB" altLang="en-US" b="0" i="0" u="none" strike="noStrike" cap="none" normalizeH="0" baseline="0" dirty="0">
                <a:ln>
                  <a:noFill/>
                </a:ln>
                <a:solidFill>
                  <a:srgbClr val="000099"/>
                </a:solidFill>
                <a:effectLst/>
                <a:latin typeface="Century Gothic" panose="020B0502020202020204" pitchFamily="34" charset="0"/>
              </a:rPr>
              <a:t>in Essex, please click on the link below. The website provides a full list and contact details of vets across Southend, Essex, and Thurrock: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sng" strike="noStrike" cap="none" normalizeH="0" baseline="0" dirty="0">
              <a:ln>
                <a:noFill/>
              </a:ln>
              <a:solidFill>
                <a:srgbClr val="99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a:ln>
                  <a:noFill/>
                </a:ln>
                <a:solidFill>
                  <a:schemeClr val="bg1"/>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https://findavet.rcvs.org.uk/find-a-vet-practice/by-county/essex/</a:t>
            </a:r>
            <a:endParaRPr kumimoji="0" lang="en-GB" altLang="en-US"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algn="ctr" eaLnBrk="0" fontAlgn="base" hangingPunct="0">
              <a:spcBef>
                <a:spcPct val="0"/>
              </a:spcBef>
              <a:spcAft>
                <a:spcPct val="0"/>
              </a:spcAft>
            </a:pPr>
            <a:r>
              <a:rPr kumimoji="0" lang="en-GB" altLang="en-US" sz="2000" b="1" i="0" strike="noStrike" cap="none" normalizeH="0" baseline="0" dirty="0">
                <a:ln>
                  <a:noFill/>
                </a:ln>
                <a:solidFill>
                  <a:srgbClr val="000099"/>
                </a:solidFill>
                <a:effectLst/>
                <a:latin typeface="Century Gothic" panose="020B0502020202020204" pitchFamily="34" charset="0"/>
              </a:rPr>
              <a:t>Local Pubs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000099"/>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99"/>
                </a:solidFill>
                <a:effectLst/>
                <a:latin typeface="Century Gothic" panose="020B0502020202020204" pitchFamily="34" charset="0"/>
              </a:rPr>
              <a:t>For </a:t>
            </a:r>
            <a:r>
              <a:rPr kumimoji="0" lang="en-GB" altLang="en-US" b="0" u="none" strike="noStrike" cap="none" normalizeH="0" baseline="0" dirty="0">
                <a:ln>
                  <a:noFill/>
                </a:ln>
                <a:solidFill>
                  <a:srgbClr val="000099"/>
                </a:solidFill>
                <a:effectLst/>
                <a:latin typeface="Century Gothic" panose="020B0502020202020204" pitchFamily="34" charset="0"/>
              </a:rPr>
              <a:t>local pubs </a:t>
            </a:r>
            <a:r>
              <a:rPr kumimoji="0" lang="en-GB" altLang="en-US" b="0" i="0" u="none" strike="noStrike" cap="none" normalizeH="0" baseline="0" dirty="0">
                <a:ln>
                  <a:noFill/>
                </a:ln>
                <a:solidFill>
                  <a:srgbClr val="000099"/>
                </a:solidFill>
                <a:effectLst/>
                <a:latin typeface="Century Gothic" panose="020B0502020202020204" pitchFamily="34" charset="0"/>
              </a:rPr>
              <a:t>in Essex, you can contact the local CAMRA club for each district which have a complete list of pubs and contacts in their areas: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bg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http://www.essex-camra.org.uk/</a:t>
            </a:r>
            <a:endParaRPr kumimoji="0" lang="en-GB" altLang="en-US" b="1"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2" name="Picture 4" descr="vets"/>
          <p:cNvPicPr>
            <a:picLocks noChangeAspect="1" noChangeArrowheads="1"/>
          </p:cNvPicPr>
          <p:nvPr/>
        </p:nvPicPr>
        <p:blipFill>
          <a:blip r:embed="rId4">
            <a:extLst>
              <a:ext uri="{28A0092B-C50C-407E-A947-70E740481C1C}">
                <a14:useLocalDpi xmlns:a14="http://schemas.microsoft.com/office/drawing/2010/main" val="0"/>
              </a:ext>
            </a:extLst>
          </a:blip>
          <a:srcRect l="8588" r="11813"/>
          <a:stretch>
            <a:fillRect/>
          </a:stretch>
        </p:blipFill>
        <p:spPr bwMode="auto">
          <a:xfrm>
            <a:off x="8968274" y="496135"/>
            <a:ext cx="2671411" cy="225395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descr="SETDAB - Southend and Thurrock Domestic Abuse Partnership">
            <a:extLst>
              <a:ext uri="{FF2B5EF4-FFF2-40B4-BE49-F238E27FC236}">
                <a16:creationId xmlns:a16="http://schemas.microsoft.com/office/drawing/2014/main" id="{A3E44F6C-B9BB-F8F9-18C6-F18E40692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8277" y="5826801"/>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pub">
            <a:extLst>
              <a:ext uri="{FF2B5EF4-FFF2-40B4-BE49-F238E27FC236}">
                <a16:creationId xmlns:a16="http://schemas.microsoft.com/office/drawing/2014/main" id="{B56164A3-159A-87D4-0520-8D0D6D23B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04" t="-2290" r="1881" b="8727"/>
          <a:stretch>
            <a:fillRect/>
          </a:stretch>
        </p:blipFill>
        <p:spPr bwMode="auto">
          <a:xfrm>
            <a:off x="8968274" y="3293864"/>
            <a:ext cx="2671410" cy="198916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053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90575" y="615951"/>
            <a:ext cx="10610850" cy="19367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000099"/>
                </a:solidFill>
                <a:effectLst/>
                <a:latin typeface="Century Gothic" panose="020B0502020202020204" pitchFamily="34" charset="0"/>
              </a:rPr>
              <a:t>To </a:t>
            </a:r>
            <a:r>
              <a:rPr lang="en-GB" altLang="en-US" sz="2400" dirty="0">
                <a:solidFill>
                  <a:srgbClr val="000099"/>
                </a:solidFill>
                <a:latin typeface="Century Gothic" panose="020B0502020202020204" pitchFamily="34" charset="0"/>
              </a:rPr>
              <a:t>u</a:t>
            </a:r>
            <a:r>
              <a:rPr kumimoji="0" lang="en-GB" altLang="en-US" sz="2400" i="0" u="none" strike="noStrike" cap="none" normalizeH="0" baseline="0" dirty="0">
                <a:ln>
                  <a:noFill/>
                </a:ln>
                <a:solidFill>
                  <a:srgbClr val="000099"/>
                </a:solidFill>
                <a:effectLst/>
                <a:latin typeface="Century Gothic" panose="020B0502020202020204" pitchFamily="34" charset="0"/>
              </a:rPr>
              <a:t>tilise local networks such as the Women’s Institute, parish councils, young farmer association and other local groups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000099"/>
                </a:solidFill>
                <a:effectLst/>
                <a:latin typeface="Century Gothic" panose="020B0502020202020204" pitchFamily="34" charset="0"/>
              </a:rPr>
              <a:t>educate rural communities about domestic abuse, as well as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000099"/>
                </a:solidFill>
                <a:effectLst/>
                <a:latin typeface="Century Gothic" panose="020B0502020202020204" pitchFamily="34" charset="0"/>
              </a:rPr>
              <a:t>engaging victims.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A group of people standing in a line&#10;&#10;Description automatically generated">
            <a:extLst>
              <a:ext uri="{FF2B5EF4-FFF2-40B4-BE49-F238E27FC236}">
                <a16:creationId xmlns:a16="http://schemas.microsoft.com/office/drawing/2014/main" id="{72616634-835C-BC35-52DA-68F2717D3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64" y="2396176"/>
            <a:ext cx="5390072" cy="3818248"/>
          </a:xfrm>
          <a:prstGeom prst="rect">
            <a:avLst/>
          </a:prstGeom>
        </p:spPr>
      </p:pic>
      <p:pic>
        <p:nvPicPr>
          <p:cNvPr id="7" name="Picture 2" descr="SETDAB - Southend and Thurrock Domestic Abuse Partnership">
            <a:extLst>
              <a:ext uri="{FF2B5EF4-FFF2-40B4-BE49-F238E27FC236}">
                <a16:creationId xmlns:a16="http://schemas.microsoft.com/office/drawing/2014/main" id="{81E05C50-FE1C-9CBE-6E57-535661E2F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927" y="5834399"/>
            <a:ext cx="2671410" cy="8153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61042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lnSpc>
            <a:spcPct val="107000"/>
          </a:lnSpc>
          <a:spcAft>
            <a:spcPts val="800"/>
          </a:spcAft>
          <a:defRPr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2014</Words>
  <Application>Microsoft Office PowerPoint</Application>
  <PresentationFormat>Widescreen</PresentationFormat>
  <Paragraphs>177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Police and 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Tulip-Betts 42077627</dc:creator>
  <cp:lastModifiedBy>Tasmin Brindley - Domestic Abuse Support Officer</cp:lastModifiedBy>
  <cp:revision>24</cp:revision>
  <dcterms:created xsi:type="dcterms:W3CDTF">2020-01-24T08:13:28Z</dcterms:created>
  <dcterms:modified xsi:type="dcterms:W3CDTF">2023-07-13T14:09:46Z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2023-04-27T15:52:52Z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d22fdf78-497f-480c-aa55-b0b142fc93e8</vt:lpwstr>
  </property>
  <property fmtid="{D5CDD505-2E9C-101B-9397-08002B2CF9AE}" pid="8" name="MSIP_Label_39d8be9e-c8d9-4b9c-bd40-2c27cc7ea2e6_ContentBits">
    <vt:lpwstr>0</vt:lpwstr>
  </property>
</Properties>
</file>